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7F4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8" autoAdjust="0"/>
    <p:restoredTop sz="94632" autoAdjust="0"/>
  </p:normalViewPr>
  <p:slideViewPr>
    <p:cSldViewPr snapToGrid="0">
      <p:cViewPr varScale="1">
        <p:scale>
          <a:sx n="73" d="100"/>
          <a:sy n="73" d="100"/>
        </p:scale>
        <p:origin x="86" y="3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/>
              <a:t>Количество компаний-единорогов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5530152718559216E-2"/>
          <c:y val="0.13823593126119396"/>
          <c:w val="0.95988118858512128"/>
          <c:h val="0.569038653444812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</c:dPt>
          <c:dLbls>
            <c:dLbl>
              <c:idx val="2"/>
              <c:layout>
                <c:manualLayout>
                  <c:x val="-0.10941494022239666"/>
                  <c:y val="9.922309570850049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США</c:v>
                </c:pt>
                <c:pt idx="1">
                  <c:v>Китай</c:v>
                </c:pt>
                <c:pt idx="2">
                  <c:v>Индия, Великобритания, Южноя Корея, Германия, Индонезия, Сингапур</c:v>
                </c:pt>
                <c:pt idx="3">
                  <c:v>Остальные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</c:v>
                </c:pt>
                <c:pt idx="1">
                  <c:v>30</c:v>
                </c:pt>
                <c:pt idx="2">
                  <c:v>15</c:v>
                </c:pt>
                <c:pt idx="3">
                  <c:v>5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BC8F57-F994-4682-AD45-DA7C03105F75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534C203-2913-444D-92AA-FC48427AF099}">
      <dgm:prSet phldrT="[Текст]" custT="1"/>
      <dgm:spPr/>
      <dgm:t>
        <a:bodyPr/>
        <a:lstStyle/>
        <a:p>
          <a:r>
            <a:rPr lang="ru-RU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ce Age Movie Font" panose="02000500000000000000" pitchFamily="2" charset="0"/>
            </a:rPr>
            <a:t>Идея </a:t>
          </a:r>
          <a:endParaRPr lang="ru-RU" sz="35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Ice Age Movie Font" panose="02000500000000000000" pitchFamily="2" charset="0"/>
          </a:endParaRPr>
        </a:p>
      </dgm:t>
    </dgm:pt>
    <dgm:pt modelId="{7C65279A-DD9A-4F06-B1C8-E447C6E0ABF2}" type="parTrans" cxnId="{648DC5A4-45AD-4134-8D35-B458E1B70B97}">
      <dgm:prSet/>
      <dgm:spPr/>
      <dgm:t>
        <a:bodyPr/>
        <a:lstStyle/>
        <a:p>
          <a:endParaRPr lang="ru-RU"/>
        </a:p>
      </dgm:t>
    </dgm:pt>
    <dgm:pt modelId="{8070D03E-3835-467B-A6C5-0D3F433286B5}" type="sibTrans" cxnId="{648DC5A4-45AD-4134-8D35-B458E1B70B97}">
      <dgm:prSet/>
      <dgm:spPr/>
      <dgm:t>
        <a:bodyPr/>
        <a:lstStyle/>
        <a:p>
          <a:endParaRPr lang="ru-RU"/>
        </a:p>
      </dgm:t>
    </dgm:pt>
    <dgm:pt modelId="{C3466B0E-DD10-486C-8AE6-C8A0C583D9DD}">
      <dgm:prSet phldrT="[Текст]" custT="1"/>
      <dgm:spPr/>
      <dgm:t>
        <a:bodyPr/>
        <a:lstStyle/>
        <a:p>
          <a:r>
            <a: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ce Age Movie Font" panose="02000500000000000000" pitchFamily="2" charset="0"/>
            </a:rPr>
            <a:t>Команда</a:t>
          </a:r>
          <a:endParaRPr lang="ru-RU" sz="3500" dirty="0"/>
        </a:p>
      </dgm:t>
    </dgm:pt>
    <dgm:pt modelId="{A969839B-C50A-42C9-9FD0-F9547B45712B}" type="parTrans" cxnId="{B1F80186-5340-4498-82B7-DF4C0CD43046}">
      <dgm:prSet/>
      <dgm:spPr/>
      <dgm:t>
        <a:bodyPr/>
        <a:lstStyle/>
        <a:p>
          <a:endParaRPr lang="ru-RU"/>
        </a:p>
      </dgm:t>
    </dgm:pt>
    <dgm:pt modelId="{80A8016F-D671-4AA2-A23D-60E6012F3BC9}" type="sibTrans" cxnId="{B1F80186-5340-4498-82B7-DF4C0CD43046}">
      <dgm:prSet/>
      <dgm:spPr/>
      <dgm:t>
        <a:bodyPr/>
        <a:lstStyle/>
        <a:p>
          <a:endParaRPr lang="ru-RU"/>
        </a:p>
      </dgm:t>
    </dgm:pt>
    <dgm:pt modelId="{AAAC458E-438B-4A7D-9D17-50ADCCBCBA72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ce Age Movie Font" panose="02000500000000000000" pitchFamily="2" charset="0"/>
            </a:rPr>
            <a:t>Создание продукта</a:t>
          </a:r>
          <a:endParaRPr lang="ru-RU" sz="3600" dirty="0"/>
        </a:p>
      </dgm:t>
    </dgm:pt>
    <dgm:pt modelId="{249BCD58-1A21-4286-B24A-A7B3340C539A}" type="parTrans" cxnId="{36837BD5-49DD-4510-B5B5-5CD4A787D1EF}">
      <dgm:prSet/>
      <dgm:spPr/>
      <dgm:t>
        <a:bodyPr/>
        <a:lstStyle/>
        <a:p>
          <a:endParaRPr lang="ru-RU"/>
        </a:p>
      </dgm:t>
    </dgm:pt>
    <dgm:pt modelId="{C471AA69-36D0-43DE-B11A-53720ED779A7}" type="sibTrans" cxnId="{36837BD5-49DD-4510-B5B5-5CD4A787D1EF}">
      <dgm:prSet/>
      <dgm:spPr/>
      <dgm:t>
        <a:bodyPr/>
        <a:lstStyle/>
        <a:p>
          <a:endParaRPr lang="ru-RU"/>
        </a:p>
      </dgm:t>
    </dgm:pt>
    <dgm:pt modelId="{FB456AB6-4FC1-4259-8351-B28DE78FC916}" type="pres">
      <dgm:prSet presAssocID="{36BC8F57-F994-4682-AD45-DA7C03105F7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70C0DC-949A-4930-857B-2A532BFADA64}" type="pres">
      <dgm:prSet presAssocID="{9534C203-2913-444D-92AA-FC48427AF099}" presName="parentLin" presStyleCnt="0"/>
      <dgm:spPr/>
    </dgm:pt>
    <dgm:pt modelId="{1B7393DE-079E-4E09-9C35-0F4D484E37F2}" type="pres">
      <dgm:prSet presAssocID="{9534C203-2913-444D-92AA-FC48427AF09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62F41C2-9E7D-48F4-9C07-05C2523DD8FC}" type="pres">
      <dgm:prSet presAssocID="{9534C203-2913-444D-92AA-FC48427AF09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1DE26F-3436-43F0-B3F0-F42D799C4A2A}" type="pres">
      <dgm:prSet presAssocID="{9534C203-2913-444D-92AA-FC48427AF099}" presName="negativeSpace" presStyleCnt="0"/>
      <dgm:spPr/>
    </dgm:pt>
    <dgm:pt modelId="{98412519-6A60-40ED-A724-F9C67067836C}" type="pres">
      <dgm:prSet presAssocID="{9534C203-2913-444D-92AA-FC48427AF099}" presName="childText" presStyleLbl="conFgAcc1" presStyleIdx="0" presStyleCnt="3">
        <dgm:presLayoutVars>
          <dgm:bulletEnabled val="1"/>
        </dgm:presLayoutVars>
      </dgm:prSet>
      <dgm:spPr/>
    </dgm:pt>
    <dgm:pt modelId="{D0152081-6202-4C46-8B1A-828BDD7F453E}" type="pres">
      <dgm:prSet presAssocID="{8070D03E-3835-467B-A6C5-0D3F433286B5}" presName="spaceBetweenRectangles" presStyleCnt="0"/>
      <dgm:spPr/>
    </dgm:pt>
    <dgm:pt modelId="{BA069897-E2CB-438E-B2E7-0BE74E74E5F5}" type="pres">
      <dgm:prSet presAssocID="{C3466B0E-DD10-486C-8AE6-C8A0C583D9DD}" presName="parentLin" presStyleCnt="0"/>
      <dgm:spPr/>
    </dgm:pt>
    <dgm:pt modelId="{3E0B12ED-B663-45A5-B46B-BDB18AF7437B}" type="pres">
      <dgm:prSet presAssocID="{C3466B0E-DD10-486C-8AE6-C8A0C583D9D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92A5D15-68AF-4F5A-B9FB-E51D1C5270CE}" type="pres">
      <dgm:prSet presAssocID="{C3466B0E-DD10-486C-8AE6-C8A0C583D9D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69BC52-07BC-481C-B53D-9FAFBB752772}" type="pres">
      <dgm:prSet presAssocID="{C3466B0E-DD10-486C-8AE6-C8A0C583D9DD}" presName="negativeSpace" presStyleCnt="0"/>
      <dgm:spPr/>
    </dgm:pt>
    <dgm:pt modelId="{9609667A-5D64-4889-A830-C52517EE1F11}" type="pres">
      <dgm:prSet presAssocID="{C3466B0E-DD10-486C-8AE6-C8A0C583D9DD}" presName="childText" presStyleLbl="conFgAcc1" presStyleIdx="1" presStyleCnt="3">
        <dgm:presLayoutVars>
          <dgm:bulletEnabled val="1"/>
        </dgm:presLayoutVars>
      </dgm:prSet>
      <dgm:spPr/>
    </dgm:pt>
    <dgm:pt modelId="{7D1EBBD3-4D65-4E58-ABBC-C43AF932C791}" type="pres">
      <dgm:prSet presAssocID="{80A8016F-D671-4AA2-A23D-60E6012F3BC9}" presName="spaceBetweenRectangles" presStyleCnt="0"/>
      <dgm:spPr/>
    </dgm:pt>
    <dgm:pt modelId="{C037B62D-328F-4B94-80BB-EFD18E4AB870}" type="pres">
      <dgm:prSet presAssocID="{AAAC458E-438B-4A7D-9D17-50ADCCBCBA72}" presName="parentLin" presStyleCnt="0"/>
      <dgm:spPr/>
    </dgm:pt>
    <dgm:pt modelId="{28F8B169-E0F1-4AC5-AB13-F150B39D65B9}" type="pres">
      <dgm:prSet presAssocID="{AAAC458E-438B-4A7D-9D17-50ADCCBCBA72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AFBB305-169B-497D-BC81-8B1EAA7AC16B}" type="pres">
      <dgm:prSet presAssocID="{AAAC458E-438B-4A7D-9D17-50ADCCBCBA7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9800A5-5594-42A2-A3B7-6B8A89F68F6B}" type="pres">
      <dgm:prSet presAssocID="{AAAC458E-438B-4A7D-9D17-50ADCCBCBA72}" presName="negativeSpace" presStyleCnt="0"/>
      <dgm:spPr/>
    </dgm:pt>
    <dgm:pt modelId="{120304EF-787C-4089-BD23-96AD18609C59}" type="pres">
      <dgm:prSet presAssocID="{AAAC458E-438B-4A7D-9D17-50ADCCBCBA7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F507348-CF8B-45E7-8A9F-8595DF6CAD39}" type="presOf" srcId="{36BC8F57-F994-4682-AD45-DA7C03105F75}" destId="{FB456AB6-4FC1-4259-8351-B28DE78FC916}" srcOrd="0" destOrd="0" presId="urn:microsoft.com/office/officeart/2005/8/layout/list1"/>
    <dgm:cxn modelId="{648DC5A4-45AD-4134-8D35-B458E1B70B97}" srcId="{36BC8F57-F994-4682-AD45-DA7C03105F75}" destId="{9534C203-2913-444D-92AA-FC48427AF099}" srcOrd="0" destOrd="0" parTransId="{7C65279A-DD9A-4F06-B1C8-E447C6E0ABF2}" sibTransId="{8070D03E-3835-467B-A6C5-0D3F433286B5}"/>
    <dgm:cxn modelId="{B1F80186-5340-4498-82B7-DF4C0CD43046}" srcId="{36BC8F57-F994-4682-AD45-DA7C03105F75}" destId="{C3466B0E-DD10-486C-8AE6-C8A0C583D9DD}" srcOrd="1" destOrd="0" parTransId="{A969839B-C50A-42C9-9FD0-F9547B45712B}" sibTransId="{80A8016F-D671-4AA2-A23D-60E6012F3BC9}"/>
    <dgm:cxn modelId="{148FD3EA-AFE9-4545-B47C-739EBBCE5CD1}" type="presOf" srcId="{AAAC458E-438B-4A7D-9D17-50ADCCBCBA72}" destId="{28F8B169-E0F1-4AC5-AB13-F150B39D65B9}" srcOrd="0" destOrd="0" presId="urn:microsoft.com/office/officeart/2005/8/layout/list1"/>
    <dgm:cxn modelId="{21EC5D79-C799-4B2A-84A4-3590526F4074}" type="presOf" srcId="{C3466B0E-DD10-486C-8AE6-C8A0C583D9DD}" destId="{692A5D15-68AF-4F5A-B9FB-E51D1C5270CE}" srcOrd="1" destOrd="0" presId="urn:microsoft.com/office/officeart/2005/8/layout/list1"/>
    <dgm:cxn modelId="{36837BD5-49DD-4510-B5B5-5CD4A787D1EF}" srcId="{36BC8F57-F994-4682-AD45-DA7C03105F75}" destId="{AAAC458E-438B-4A7D-9D17-50ADCCBCBA72}" srcOrd="2" destOrd="0" parTransId="{249BCD58-1A21-4286-B24A-A7B3340C539A}" sibTransId="{C471AA69-36D0-43DE-B11A-53720ED779A7}"/>
    <dgm:cxn modelId="{7BF08586-7E6E-4043-BF08-C6FC1BA42B4C}" type="presOf" srcId="{9534C203-2913-444D-92AA-FC48427AF099}" destId="{1B7393DE-079E-4E09-9C35-0F4D484E37F2}" srcOrd="0" destOrd="0" presId="urn:microsoft.com/office/officeart/2005/8/layout/list1"/>
    <dgm:cxn modelId="{06EEFEBF-385C-42C7-8A59-8AB4E51414FB}" type="presOf" srcId="{C3466B0E-DD10-486C-8AE6-C8A0C583D9DD}" destId="{3E0B12ED-B663-45A5-B46B-BDB18AF7437B}" srcOrd="0" destOrd="0" presId="urn:microsoft.com/office/officeart/2005/8/layout/list1"/>
    <dgm:cxn modelId="{6D1AC471-111D-4853-94B1-4395368B1525}" type="presOf" srcId="{AAAC458E-438B-4A7D-9D17-50ADCCBCBA72}" destId="{AAFBB305-169B-497D-BC81-8B1EAA7AC16B}" srcOrd="1" destOrd="0" presId="urn:microsoft.com/office/officeart/2005/8/layout/list1"/>
    <dgm:cxn modelId="{3B738AC5-9408-4076-8068-BA6A2F3D1132}" type="presOf" srcId="{9534C203-2913-444D-92AA-FC48427AF099}" destId="{C62F41C2-9E7D-48F4-9C07-05C2523DD8FC}" srcOrd="1" destOrd="0" presId="urn:microsoft.com/office/officeart/2005/8/layout/list1"/>
    <dgm:cxn modelId="{32BDE7C4-E3F0-4B09-AA1D-2F3391A93AEB}" type="presParOf" srcId="{FB456AB6-4FC1-4259-8351-B28DE78FC916}" destId="{6370C0DC-949A-4930-857B-2A532BFADA64}" srcOrd="0" destOrd="0" presId="urn:microsoft.com/office/officeart/2005/8/layout/list1"/>
    <dgm:cxn modelId="{1B4EFFB0-1E56-482C-8A57-5C019E271887}" type="presParOf" srcId="{6370C0DC-949A-4930-857B-2A532BFADA64}" destId="{1B7393DE-079E-4E09-9C35-0F4D484E37F2}" srcOrd="0" destOrd="0" presId="urn:microsoft.com/office/officeart/2005/8/layout/list1"/>
    <dgm:cxn modelId="{7DD6C911-86AA-4D66-8C20-3438598763B3}" type="presParOf" srcId="{6370C0DC-949A-4930-857B-2A532BFADA64}" destId="{C62F41C2-9E7D-48F4-9C07-05C2523DD8FC}" srcOrd="1" destOrd="0" presId="urn:microsoft.com/office/officeart/2005/8/layout/list1"/>
    <dgm:cxn modelId="{A00F59D9-8405-41A2-B1F5-38B33FECD0CB}" type="presParOf" srcId="{FB456AB6-4FC1-4259-8351-B28DE78FC916}" destId="{761DE26F-3436-43F0-B3F0-F42D799C4A2A}" srcOrd="1" destOrd="0" presId="urn:microsoft.com/office/officeart/2005/8/layout/list1"/>
    <dgm:cxn modelId="{9B98C552-CF73-4FCF-801E-0E719B5C8ECF}" type="presParOf" srcId="{FB456AB6-4FC1-4259-8351-B28DE78FC916}" destId="{98412519-6A60-40ED-A724-F9C67067836C}" srcOrd="2" destOrd="0" presId="urn:microsoft.com/office/officeart/2005/8/layout/list1"/>
    <dgm:cxn modelId="{9CF3BEA1-31EA-488A-9456-D1BF99E2F09A}" type="presParOf" srcId="{FB456AB6-4FC1-4259-8351-B28DE78FC916}" destId="{D0152081-6202-4C46-8B1A-828BDD7F453E}" srcOrd="3" destOrd="0" presId="urn:microsoft.com/office/officeart/2005/8/layout/list1"/>
    <dgm:cxn modelId="{37231791-3962-4F1E-9501-2E939CDF10CA}" type="presParOf" srcId="{FB456AB6-4FC1-4259-8351-B28DE78FC916}" destId="{BA069897-E2CB-438E-B2E7-0BE74E74E5F5}" srcOrd="4" destOrd="0" presId="urn:microsoft.com/office/officeart/2005/8/layout/list1"/>
    <dgm:cxn modelId="{AFFAD1B8-94FB-4AF0-92D8-5737FBD463FB}" type="presParOf" srcId="{BA069897-E2CB-438E-B2E7-0BE74E74E5F5}" destId="{3E0B12ED-B663-45A5-B46B-BDB18AF7437B}" srcOrd="0" destOrd="0" presId="urn:microsoft.com/office/officeart/2005/8/layout/list1"/>
    <dgm:cxn modelId="{56C6DA4C-5254-48A6-BB3D-F32D04351726}" type="presParOf" srcId="{BA069897-E2CB-438E-B2E7-0BE74E74E5F5}" destId="{692A5D15-68AF-4F5A-B9FB-E51D1C5270CE}" srcOrd="1" destOrd="0" presId="urn:microsoft.com/office/officeart/2005/8/layout/list1"/>
    <dgm:cxn modelId="{AB7230C9-B69F-409D-AC3D-595D185DE204}" type="presParOf" srcId="{FB456AB6-4FC1-4259-8351-B28DE78FC916}" destId="{F069BC52-07BC-481C-B53D-9FAFBB752772}" srcOrd="5" destOrd="0" presId="urn:microsoft.com/office/officeart/2005/8/layout/list1"/>
    <dgm:cxn modelId="{F7587A0B-1294-4907-8B0F-AE0BBC0438DE}" type="presParOf" srcId="{FB456AB6-4FC1-4259-8351-B28DE78FC916}" destId="{9609667A-5D64-4889-A830-C52517EE1F11}" srcOrd="6" destOrd="0" presId="urn:microsoft.com/office/officeart/2005/8/layout/list1"/>
    <dgm:cxn modelId="{80F4285F-9E1D-4A09-921D-3732D64DF1BE}" type="presParOf" srcId="{FB456AB6-4FC1-4259-8351-B28DE78FC916}" destId="{7D1EBBD3-4D65-4E58-ABBC-C43AF932C791}" srcOrd="7" destOrd="0" presId="urn:microsoft.com/office/officeart/2005/8/layout/list1"/>
    <dgm:cxn modelId="{DEF79361-EE25-4BA7-8253-F56A12248B59}" type="presParOf" srcId="{FB456AB6-4FC1-4259-8351-B28DE78FC916}" destId="{C037B62D-328F-4B94-80BB-EFD18E4AB870}" srcOrd="8" destOrd="0" presId="urn:microsoft.com/office/officeart/2005/8/layout/list1"/>
    <dgm:cxn modelId="{F231855A-49BB-4EF0-B45B-87124CCF1696}" type="presParOf" srcId="{C037B62D-328F-4B94-80BB-EFD18E4AB870}" destId="{28F8B169-E0F1-4AC5-AB13-F150B39D65B9}" srcOrd="0" destOrd="0" presId="urn:microsoft.com/office/officeart/2005/8/layout/list1"/>
    <dgm:cxn modelId="{D325923F-AC29-4F71-8289-2DE1F90C28E2}" type="presParOf" srcId="{C037B62D-328F-4B94-80BB-EFD18E4AB870}" destId="{AAFBB305-169B-497D-BC81-8B1EAA7AC16B}" srcOrd="1" destOrd="0" presId="urn:microsoft.com/office/officeart/2005/8/layout/list1"/>
    <dgm:cxn modelId="{4B825D09-D805-4A28-BDE7-D8F0BE58CFD7}" type="presParOf" srcId="{FB456AB6-4FC1-4259-8351-B28DE78FC916}" destId="{3C9800A5-5594-42A2-A3B7-6B8A89F68F6B}" srcOrd="9" destOrd="0" presId="urn:microsoft.com/office/officeart/2005/8/layout/list1"/>
    <dgm:cxn modelId="{B137C628-5D52-4E3B-A032-53CCFBCFF272}" type="presParOf" srcId="{FB456AB6-4FC1-4259-8351-B28DE78FC916}" destId="{120304EF-787C-4089-BD23-96AD18609C5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BC8F57-F994-4682-AD45-DA7C03105F75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534C203-2913-444D-92AA-FC48427AF099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xa Script Light" panose="00000500000000000000" pitchFamily="2" charset="-52"/>
              <a:ea typeface="Microsoft JhengHei UI" panose="020B0604030504040204" pitchFamily="34" charset="-120"/>
            </a:rPr>
            <a:t>Разработка ПО для бизнеса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exa Script Light" panose="00000500000000000000" pitchFamily="2" charset="-52"/>
            <a:ea typeface="Microsoft JhengHei UI" panose="020B0604030504040204" pitchFamily="34" charset="-120"/>
          </a:endParaRPr>
        </a:p>
      </dgm:t>
    </dgm:pt>
    <dgm:pt modelId="{7C65279A-DD9A-4F06-B1C8-E447C6E0ABF2}" type="parTrans" cxnId="{648DC5A4-45AD-4134-8D35-B458E1B70B97}">
      <dgm:prSet/>
      <dgm:spPr/>
      <dgm:t>
        <a:bodyPr/>
        <a:lstStyle/>
        <a:p>
          <a:endParaRPr lang="ru-RU"/>
        </a:p>
      </dgm:t>
    </dgm:pt>
    <dgm:pt modelId="{8070D03E-3835-467B-A6C5-0D3F433286B5}" type="sibTrans" cxnId="{648DC5A4-45AD-4134-8D35-B458E1B70B97}">
      <dgm:prSet/>
      <dgm:spPr/>
      <dgm:t>
        <a:bodyPr/>
        <a:lstStyle/>
        <a:p>
          <a:endParaRPr lang="ru-RU"/>
        </a:p>
      </dgm:t>
    </dgm:pt>
    <dgm:pt modelId="{C3466B0E-DD10-486C-8AE6-C8A0C583D9DD}">
      <dgm:prSet phldrT="[Текст]" custT="1"/>
      <dgm:spPr/>
      <dgm:t>
        <a:bodyPr/>
        <a:lstStyle/>
        <a:p>
          <a:r>
            <a: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xa Script Light" panose="00000500000000000000" pitchFamily="2" charset="-52"/>
              <a:ea typeface="Microsoft JhengHei UI" panose="020B0604030504040204" pitchFamily="34" charset="-120"/>
            </a:rPr>
            <a:t>Онлайн-образование</a:t>
          </a:r>
          <a:endParaRPr lang="ru-RU" sz="2800" dirty="0"/>
        </a:p>
      </dgm:t>
    </dgm:pt>
    <dgm:pt modelId="{A969839B-C50A-42C9-9FD0-F9547B45712B}" type="parTrans" cxnId="{B1F80186-5340-4498-82B7-DF4C0CD43046}">
      <dgm:prSet/>
      <dgm:spPr/>
      <dgm:t>
        <a:bodyPr/>
        <a:lstStyle/>
        <a:p>
          <a:endParaRPr lang="ru-RU"/>
        </a:p>
      </dgm:t>
    </dgm:pt>
    <dgm:pt modelId="{80A8016F-D671-4AA2-A23D-60E6012F3BC9}" type="sibTrans" cxnId="{B1F80186-5340-4498-82B7-DF4C0CD43046}">
      <dgm:prSet/>
      <dgm:spPr/>
      <dgm:t>
        <a:bodyPr/>
        <a:lstStyle/>
        <a:p>
          <a:endParaRPr lang="ru-RU"/>
        </a:p>
      </dgm:t>
    </dgm:pt>
    <dgm:pt modelId="{AAAC458E-438B-4A7D-9D17-50ADCCBCBA72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xa Script Light" panose="00000500000000000000" pitchFamily="2" charset="-52"/>
              <a:ea typeface="Microsoft JhengHei UI" panose="020B0604030504040204" pitchFamily="34" charset="-120"/>
            </a:rPr>
            <a:t>Разработка мобильных приложений </a:t>
          </a:r>
          <a:endParaRPr lang="ru-RU" sz="3600" dirty="0"/>
        </a:p>
      </dgm:t>
    </dgm:pt>
    <dgm:pt modelId="{249BCD58-1A21-4286-B24A-A7B3340C539A}" type="parTrans" cxnId="{36837BD5-49DD-4510-B5B5-5CD4A787D1EF}">
      <dgm:prSet/>
      <dgm:spPr/>
      <dgm:t>
        <a:bodyPr/>
        <a:lstStyle/>
        <a:p>
          <a:endParaRPr lang="ru-RU"/>
        </a:p>
      </dgm:t>
    </dgm:pt>
    <dgm:pt modelId="{C471AA69-36D0-43DE-B11A-53720ED779A7}" type="sibTrans" cxnId="{36837BD5-49DD-4510-B5B5-5CD4A787D1EF}">
      <dgm:prSet/>
      <dgm:spPr/>
      <dgm:t>
        <a:bodyPr/>
        <a:lstStyle/>
        <a:p>
          <a:endParaRPr lang="ru-RU"/>
        </a:p>
      </dgm:t>
    </dgm:pt>
    <dgm:pt modelId="{A312C1E1-4BD6-429B-9329-F90CD249568E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xa Script Light" panose="00000500000000000000" pitchFamily="2" charset="-52"/>
              <a:ea typeface="Microsoft JhengHei UI" panose="020B0604030504040204" pitchFamily="34" charset="-120"/>
            </a:rPr>
            <a:t>Носимые устройства и </a:t>
          </a:r>
          <a:r>
            <a:rPr lang="ru-RU" sz="3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xa Script Light" panose="00000500000000000000" pitchFamily="2" charset="-52"/>
              <a:ea typeface="Microsoft JhengHei UI" panose="020B0604030504040204" pitchFamily="34" charset="-120"/>
            </a:rPr>
            <a:t>акссесуары</a:t>
          </a:r>
          <a:endParaRPr lang="ru-RU" sz="3600" dirty="0"/>
        </a:p>
      </dgm:t>
    </dgm:pt>
    <dgm:pt modelId="{69DFA687-8FC1-4691-978C-6869415B8531}" type="parTrans" cxnId="{1C59DF0E-0B13-4C33-ACDA-FF61E1607EEC}">
      <dgm:prSet/>
      <dgm:spPr/>
      <dgm:t>
        <a:bodyPr/>
        <a:lstStyle/>
        <a:p>
          <a:endParaRPr lang="ru-RU"/>
        </a:p>
      </dgm:t>
    </dgm:pt>
    <dgm:pt modelId="{16E0BC9B-0C94-4305-9366-AE22FF9B6A52}" type="sibTrans" cxnId="{1C59DF0E-0B13-4C33-ACDA-FF61E1607EEC}">
      <dgm:prSet/>
      <dgm:spPr/>
      <dgm:t>
        <a:bodyPr/>
        <a:lstStyle/>
        <a:p>
          <a:endParaRPr lang="ru-RU"/>
        </a:p>
      </dgm:t>
    </dgm:pt>
    <dgm:pt modelId="{92791E23-D2D2-458C-9772-63E0DE72423D}">
      <dgm:prSet phldrT="[Текст]" custT="1"/>
      <dgm:spPr/>
      <dgm:t>
        <a:bodyPr/>
        <a:lstStyle/>
        <a:p>
          <a:r>
            <a:rPr lang="ru-RU" sz="40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xa Script Light" panose="00000500000000000000" pitchFamily="2" charset="-52"/>
            </a:rPr>
            <a:t>Кибербезопасность</a:t>
          </a:r>
          <a:endParaRPr lang="ru-RU" sz="4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exa Script Light" panose="00000500000000000000" pitchFamily="2" charset="-52"/>
          </a:endParaRPr>
        </a:p>
      </dgm:t>
    </dgm:pt>
    <dgm:pt modelId="{35C86235-D7FF-4BC5-8C87-480AFC8F2DF3}" type="parTrans" cxnId="{DCDDE763-B09A-4767-BBB8-F02F8AD0773E}">
      <dgm:prSet/>
      <dgm:spPr/>
      <dgm:t>
        <a:bodyPr/>
        <a:lstStyle/>
        <a:p>
          <a:endParaRPr lang="ru-RU"/>
        </a:p>
      </dgm:t>
    </dgm:pt>
    <dgm:pt modelId="{9B4A8B39-92F0-45CF-96E2-F0D0D1EEC5B9}" type="sibTrans" cxnId="{DCDDE763-B09A-4767-BBB8-F02F8AD0773E}">
      <dgm:prSet/>
      <dgm:spPr/>
      <dgm:t>
        <a:bodyPr/>
        <a:lstStyle/>
        <a:p>
          <a:endParaRPr lang="ru-RU"/>
        </a:p>
      </dgm:t>
    </dgm:pt>
    <dgm:pt modelId="{722937C2-4466-46D8-9F9B-A820BB586B20}">
      <dgm:prSet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xa Script Light" panose="00000500000000000000" pitchFamily="2" charset="-52"/>
              <a:ea typeface="Microsoft JhengHei UI" panose="020B0604030504040204" pitchFamily="34" charset="-120"/>
            </a:rPr>
            <a:t>Мобильные приложения</a:t>
          </a:r>
          <a:endParaRPr lang="ru-RU" sz="3600" dirty="0"/>
        </a:p>
      </dgm:t>
    </dgm:pt>
    <dgm:pt modelId="{CAEC0741-B136-4FB5-B6D2-7E948A0C4B30}" type="parTrans" cxnId="{E9145D1F-548D-49AD-9B35-7A2EE4E513EF}">
      <dgm:prSet/>
      <dgm:spPr/>
      <dgm:t>
        <a:bodyPr/>
        <a:lstStyle/>
        <a:p>
          <a:endParaRPr lang="ru-RU"/>
        </a:p>
      </dgm:t>
    </dgm:pt>
    <dgm:pt modelId="{F01F31B3-17F6-4978-9DB1-F80C08CCA4E4}" type="sibTrans" cxnId="{E9145D1F-548D-49AD-9B35-7A2EE4E513EF}">
      <dgm:prSet/>
      <dgm:spPr/>
      <dgm:t>
        <a:bodyPr/>
        <a:lstStyle/>
        <a:p>
          <a:endParaRPr lang="ru-RU"/>
        </a:p>
      </dgm:t>
    </dgm:pt>
    <dgm:pt modelId="{71517CD1-7BA4-45C4-A14A-CFFA607EA854}">
      <dgm:prSet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xa Script Light" panose="00000500000000000000" pitchFamily="2" charset="-52"/>
              <a:ea typeface="Microsoft JhengHei UI" panose="020B0604030504040204" pitchFamily="34" charset="-120"/>
            </a:rPr>
            <a:t>«Зеленые технологии»</a:t>
          </a:r>
          <a:endParaRPr lang="ru-RU" sz="3600" dirty="0"/>
        </a:p>
      </dgm:t>
    </dgm:pt>
    <dgm:pt modelId="{04F007B1-CDDE-44EE-BF96-719FB42A4CB9}" type="parTrans" cxnId="{C5A4B139-E663-4364-A8D4-212B522B4801}">
      <dgm:prSet/>
      <dgm:spPr/>
      <dgm:t>
        <a:bodyPr/>
        <a:lstStyle/>
        <a:p>
          <a:endParaRPr lang="ru-RU"/>
        </a:p>
      </dgm:t>
    </dgm:pt>
    <dgm:pt modelId="{FCE977C0-3159-43BB-A6D4-F2A72B93A820}" type="sibTrans" cxnId="{C5A4B139-E663-4364-A8D4-212B522B4801}">
      <dgm:prSet/>
      <dgm:spPr/>
      <dgm:t>
        <a:bodyPr/>
        <a:lstStyle/>
        <a:p>
          <a:endParaRPr lang="ru-RU"/>
        </a:p>
      </dgm:t>
    </dgm:pt>
    <dgm:pt modelId="{9754DDA6-B956-40BB-AE84-A12A9D8FBCA7}" type="pres">
      <dgm:prSet presAssocID="{36BC8F57-F994-4682-AD45-DA7C03105F75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8A3D19-3E22-4383-86B7-D64EF704EB1B}" type="pres">
      <dgm:prSet presAssocID="{9534C203-2913-444D-92AA-FC48427AF099}" presName="composite" presStyleCnt="0"/>
      <dgm:spPr/>
    </dgm:pt>
    <dgm:pt modelId="{9B940C68-D2E5-4FE7-BF90-356FC072A6C2}" type="pres">
      <dgm:prSet presAssocID="{9534C203-2913-444D-92AA-FC48427AF099}" presName="imgShp" presStyleLbl="fgImgPlace1" presStyleIdx="0" presStyleCnt="7"/>
      <dgm:spPr/>
    </dgm:pt>
    <dgm:pt modelId="{5839D741-54EA-49DE-8158-7DEE438B391D}" type="pres">
      <dgm:prSet presAssocID="{9534C203-2913-444D-92AA-FC48427AF099}" presName="txShp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BCD7D5-ED0B-4A10-9D83-1E3A48AAFE22}" type="pres">
      <dgm:prSet presAssocID="{8070D03E-3835-467B-A6C5-0D3F433286B5}" presName="spacing" presStyleCnt="0"/>
      <dgm:spPr/>
    </dgm:pt>
    <dgm:pt modelId="{B4663EB0-5B75-4793-8C62-9A72B3E04F72}" type="pres">
      <dgm:prSet presAssocID="{C3466B0E-DD10-486C-8AE6-C8A0C583D9DD}" presName="composite" presStyleCnt="0"/>
      <dgm:spPr/>
    </dgm:pt>
    <dgm:pt modelId="{6EB28F0D-7AAF-4A56-994A-F81CFAD3B68A}" type="pres">
      <dgm:prSet presAssocID="{C3466B0E-DD10-486C-8AE6-C8A0C583D9DD}" presName="imgShp" presStyleLbl="fgImgPlace1" presStyleIdx="1" presStyleCnt="7"/>
      <dgm:spPr/>
    </dgm:pt>
    <dgm:pt modelId="{5C5BDEF4-813E-402E-BF86-275CC3F28260}" type="pres">
      <dgm:prSet presAssocID="{C3466B0E-DD10-486C-8AE6-C8A0C583D9DD}" presName="txShp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F592-9951-42BE-89FF-CB1687B23A2A}" type="pres">
      <dgm:prSet presAssocID="{80A8016F-D671-4AA2-A23D-60E6012F3BC9}" presName="spacing" presStyleCnt="0"/>
      <dgm:spPr/>
    </dgm:pt>
    <dgm:pt modelId="{CD49AFCC-411B-4D04-B291-BC95BE0922BA}" type="pres">
      <dgm:prSet presAssocID="{AAAC458E-438B-4A7D-9D17-50ADCCBCBA72}" presName="composite" presStyleCnt="0"/>
      <dgm:spPr/>
    </dgm:pt>
    <dgm:pt modelId="{FE6DE0B0-592D-464E-AD3E-A5213CD8B8BD}" type="pres">
      <dgm:prSet presAssocID="{AAAC458E-438B-4A7D-9D17-50ADCCBCBA72}" presName="imgShp" presStyleLbl="fgImgPlace1" presStyleIdx="2" presStyleCnt="7"/>
      <dgm:spPr/>
    </dgm:pt>
    <dgm:pt modelId="{50C06A01-CBFC-4556-8147-84004C1F253D}" type="pres">
      <dgm:prSet presAssocID="{AAAC458E-438B-4A7D-9D17-50ADCCBCBA72}" presName="txShp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A097E5-DD9F-42E9-BE8B-808E11B71DD0}" type="pres">
      <dgm:prSet presAssocID="{C471AA69-36D0-43DE-B11A-53720ED779A7}" presName="spacing" presStyleCnt="0"/>
      <dgm:spPr/>
    </dgm:pt>
    <dgm:pt modelId="{485DCBFB-71D9-4BC2-83FC-2DAEF563E939}" type="pres">
      <dgm:prSet presAssocID="{A312C1E1-4BD6-429B-9329-F90CD249568E}" presName="composite" presStyleCnt="0"/>
      <dgm:spPr/>
    </dgm:pt>
    <dgm:pt modelId="{BC5A0111-3534-4D99-A1BC-F2FE63B9A5DE}" type="pres">
      <dgm:prSet presAssocID="{A312C1E1-4BD6-429B-9329-F90CD249568E}" presName="imgShp" presStyleLbl="fgImgPlace1" presStyleIdx="3" presStyleCnt="7"/>
      <dgm:spPr/>
    </dgm:pt>
    <dgm:pt modelId="{5DA2CFE3-A96D-42A4-A38D-FE804E3A3401}" type="pres">
      <dgm:prSet presAssocID="{A312C1E1-4BD6-429B-9329-F90CD249568E}" presName="txShp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4EBBCB-005B-42F3-A85C-ED9A77D2BB6E}" type="pres">
      <dgm:prSet presAssocID="{16E0BC9B-0C94-4305-9366-AE22FF9B6A52}" presName="spacing" presStyleCnt="0"/>
      <dgm:spPr/>
    </dgm:pt>
    <dgm:pt modelId="{5D375376-A07B-49EC-8FF1-AF237B436617}" type="pres">
      <dgm:prSet presAssocID="{92791E23-D2D2-458C-9772-63E0DE72423D}" presName="composite" presStyleCnt="0"/>
      <dgm:spPr/>
    </dgm:pt>
    <dgm:pt modelId="{59F1071C-EFD5-4DB4-BD22-531FDB8914B2}" type="pres">
      <dgm:prSet presAssocID="{92791E23-D2D2-458C-9772-63E0DE72423D}" presName="imgShp" presStyleLbl="fgImgPlace1" presStyleIdx="4" presStyleCnt="7"/>
      <dgm:spPr/>
    </dgm:pt>
    <dgm:pt modelId="{8175ED02-1AE3-4450-80D2-D5719AF989D7}" type="pres">
      <dgm:prSet presAssocID="{92791E23-D2D2-458C-9772-63E0DE72423D}" presName="txShp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88D9BF-4737-43CB-A593-CF642881D95D}" type="pres">
      <dgm:prSet presAssocID="{9B4A8B39-92F0-45CF-96E2-F0D0D1EEC5B9}" presName="spacing" presStyleCnt="0"/>
      <dgm:spPr/>
    </dgm:pt>
    <dgm:pt modelId="{53052CB5-0720-4B83-B5EC-B4FB6C0BB836}" type="pres">
      <dgm:prSet presAssocID="{722937C2-4466-46D8-9F9B-A820BB586B20}" presName="composite" presStyleCnt="0"/>
      <dgm:spPr/>
    </dgm:pt>
    <dgm:pt modelId="{3024A825-B6B6-459B-8837-0350242587D0}" type="pres">
      <dgm:prSet presAssocID="{722937C2-4466-46D8-9F9B-A820BB586B20}" presName="imgShp" presStyleLbl="fgImgPlace1" presStyleIdx="5" presStyleCnt="7"/>
      <dgm:spPr/>
    </dgm:pt>
    <dgm:pt modelId="{F092EC54-D993-485A-B22D-4301658D6EF4}" type="pres">
      <dgm:prSet presAssocID="{722937C2-4466-46D8-9F9B-A820BB586B20}" presName="txShp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32402D-23A3-4B2B-BB9B-2DEDE1F409D5}" type="pres">
      <dgm:prSet presAssocID="{F01F31B3-17F6-4978-9DB1-F80C08CCA4E4}" presName="spacing" presStyleCnt="0"/>
      <dgm:spPr/>
    </dgm:pt>
    <dgm:pt modelId="{FBD0B626-A59A-4F28-8D67-4566AC05562A}" type="pres">
      <dgm:prSet presAssocID="{71517CD1-7BA4-45C4-A14A-CFFA607EA854}" presName="composite" presStyleCnt="0"/>
      <dgm:spPr/>
    </dgm:pt>
    <dgm:pt modelId="{22948BFC-99B7-4197-A8F4-A4BB7484F0EF}" type="pres">
      <dgm:prSet presAssocID="{71517CD1-7BA4-45C4-A14A-CFFA607EA854}" presName="imgShp" presStyleLbl="fgImgPlace1" presStyleIdx="6" presStyleCnt="7"/>
      <dgm:spPr/>
    </dgm:pt>
    <dgm:pt modelId="{273E7D25-50CB-43C6-BD3C-FFC4C3A5C723}" type="pres">
      <dgm:prSet presAssocID="{71517CD1-7BA4-45C4-A14A-CFFA607EA854}" presName="txShp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F93F54-94FC-4406-9CC7-965B44019F61}" type="presOf" srcId="{A312C1E1-4BD6-429B-9329-F90CD249568E}" destId="{5DA2CFE3-A96D-42A4-A38D-FE804E3A3401}" srcOrd="0" destOrd="0" presId="urn:microsoft.com/office/officeart/2005/8/layout/vList3"/>
    <dgm:cxn modelId="{36837BD5-49DD-4510-B5B5-5CD4A787D1EF}" srcId="{36BC8F57-F994-4682-AD45-DA7C03105F75}" destId="{AAAC458E-438B-4A7D-9D17-50ADCCBCBA72}" srcOrd="2" destOrd="0" parTransId="{249BCD58-1A21-4286-B24A-A7B3340C539A}" sibTransId="{C471AA69-36D0-43DE-B11A-53720ED779A7}"/>
    <dgm:cxn modelId="{DEE7C2FD-2999-42D6-AE88-1D847EDDFDBF}" type="presOf" srcId="{92791E23-D2D2-458C-9772-63E0DE72423D}" destId="{8175ED02-1AE3-4450-80D2-D5719AF989D7}" srcOrd="0" destOrd="0" presId="urn:microsoft.com/office/officeart/2005/8/layout/vList3"/>
    <dgm:cxn modelId="{AE791F9F-3A05-4748-A344-D71A344A5958}" type="presOf" srcId="{722937C2-4466-46D8-9F9B-A820BB586B20}" destId="{F092EC54-D993-485A-B22D-4301658D6EF4}" srcOrd="0" destOrd="0" presId="urn:microsoft.com/office/officeart/2005/8/layout/vList3"/>
    <dgm:cxn modelId="{648DC5A4-45AD-4134-8D35-B458E1B70B97}" srcId="{36BC8F57-F994-4682-AD45-DA7C03105F75}" destId="{9534C203-2913-444D-92AA-FC48427AF099}" srcOrd="0" destOrd="0" parTransId="{7C65279A-DD9A-4F06-B1C8-E447C6E0ABF2}" sibTransId="{8070D03E-3835-467B-A6C5-0D3F433286B5}"/>
    <dgm:cxn modelId="{0033D627-5EC1-4B52-8BAF-1E9372FC150F}" type="presOf" srcId="{9534C203-2913-444D-92AA-FC48427AF099}" destId="{5839D741-54EA-49DE-8158-7DEE438B391D}" srcOrd="0" destOrd="0" presId="urn:microsoft.com/office/officeart/2005/8/layout/vList3"/>
    <dgm:cxn modelId="{DCDDE763-B09A-4767-BBB8-F02F8AD0773E}" srcId="{36BC8F57-F994-4682-AD45-DA7C03105F75}" destId="{92791E23-D2D2-458C-9772-63E0DE72423D}" srcOrd="4" destOrd="0" parTransId="{35C86235-D7FF-4BC5-8C87-480AFC8F2DF3}" sibTransId="{9B4A8B39-92F0-45CF-96E2-F0D0D1EEC5B9}"/>
    <dgm:cxn modelId="{6646C804-B502-42CF-8FBE-CD6E93FEB40B}" type="presOf" srcId="{C3466B0E-DD10-486C-8AE6-C8A0C583D9DD}" destId="{5C5BDEF4-813E-402E-BF86-275CC3F28260}" srcOrd="0" destOrd="0" presId="urn:microsoft.com/office/officeart/2005/8/layout/vList3"/>
    <dgm:cxn modelId="{17B3EAAF-8529-4BB8-9B7A-6D8D57A90DA5}" type="presOf" srcId="{71517CD1-7BA4-45C4-A14A-CFFA607EA854}" destId="{273E7D25-50CB-43C6-BD3C-FFC4C3A5C723}" srcOrd="0" destOrd="0" presId="urn:microsoft.com/office/officeart/2005/8/layout/vList3"/>
    <dgm:cxn modelId="{B1F80186-5340-4498-82B7-DF4C0CD43046}" srcId="{36BC8F57-F994-4682-AD45-DA7C03105F75}" destId="{C3466B0E-DD10-486C-8AE6-C8A0C583D9DD}" srcOrd="1" destOrd="0" parTransId="{A969839B-C50A-42C9-9FD0-F9547B45712B}" sibTransId="{80A8016F-D671-4AA2-A23D-60E6012F3BC9}"/>
    <dgm:cxn modelId="{B8EECDA0-1A28-43E1-8B7E-3CFB2CD60F61}" type="presOf" srcId="{36BC8F57-F994-4682-AD45-DA7C03105F75}" destId="{9754DDA6-B956-40BB-AE84-A12A9D8FBCA7}" srcOrd="0" destOrd="0" presId="urn:microsoft.com/office/officeart/2005/8/layout/vList3"/>
    <dgm:cxn modelId="{63213187-92B7-454D-B41C-9349F6EFD0BA}" type="presOf" srcId="{AAAC458E-438B-4A7D-9D17-50ADCCBCBA72}" destId="{50C06A01-CBFC-4556-8147-84004C1F253D}" srcOrd="0" destOrd="0" presId="urn:microsoft.com/office/officeart/2005/8/layout/vList3"/>
    <dgm:cxn modelId="{C5A4B139-E663-4364-A8D4-212B522B4801}" srcId="{36BC8F57-F994-4682-AD45-DA7C03105F75}" destId="{71517CD1-7BA4-45C4-A14A-CFFA607EA854}" srcOrd="6" destOrd="0" parTransId="{04F007B1-CDDE-44EE-BF96-719FB42A4CB9}" sibTransId="{FCE977C0-3159-43BB-A6D4-F2A72B93A820}"/>
    <dgm:cxn modelId="{1C59DF0E-0B13-4C33-ACDA-FF61E1607EEC}" srcId="{36BC8F57-F994-4682-AD45-DA7C03105F75}" destId="{A312C1E1-4BD6-429B-9329-F90CD249568E}" srcOrd="3" destOrd="0" parTransId="{69DFA687-8FC1-4691-978C-6869415B8531}" sibTransId="{16E0BC9B-0C94-4305-9366-AE22FF9B6A52}"/>
    <dgm:cxn modelId="{E9145D1F-548D-49AD-9B35-7A2EE4E513EF}" srcId="{36BC8F57-F994-4682-AD45-DA7C03105F75}" destId="{722937C2-4466-46D8-9F9B-A820BB586B20}" srcOrd="5" destOrd="0" parTransId="{CAEC0741-B136-4FB5-B6D2-7E948A0C4B30}" sibTransId="{F01F31B3-17F6-4978-9DB1-F80C08CCA4E4}"/>
    <dgm:cxn modelId="{BCEB0F73-9B04-428E-953D-1993BC8BCC7B}" type="presParOf" srcId="{9754DDA6-B956-40BB-AE84-A12A9D8FBCA7}" destId="{1F8A3D19-3E22-4383-86B7-D64EF704EB1B}" srcOrd="0" destOrd="0" presId="urn:microsoft.com/office/officeart/2005/8/layout/vList3"/>
    <dgm:cxn modelId="{E73EA5DA-3BE1-45F6-9B97-58D78C8B2797}" type="presParOf" srcId="{1F8A3D19-3E22-4383-86B7-D64EF704EB1B}" destId="{9B940C68-D2E5-4FE7-BF90-356FC072A6C2}" srcOrd="0" destOrd="0" presId="urn:microsoft.com/office/officeart/2005/8/layout/vList3"/>
    <dgm:cxn modelId="{11773E65-1C96-436E-9AC8-FBBB5607ACEF}" type="presParOf" srcId="{1F8A3D19-3E22-4383-86B7-D64EF704EB1B}" destId="{5839D741-54EA-49DE-8158-7DEE438B391D}" srcOrd="1" destOrd="0" presId="urn:microsoft.com/office/officeart/2005/8/layout/vList3"/>
    <dgm:cxn modelId="{B010592E-C9AD-49F5-A2B0-8C6586412933}" type="presParOf" srcId="{9754DDA6-B956-40BB-AE84-A12A9D8FBCA7}" destId="{66BCD7D5-ED0B-4A10-9D83-1E3A48AAFE22}" srcOrd="1" destOrd="0" presId="urn:microsoft.com/office/officeart/2005/8/layout/vList3"/>
    <dgm:cxn modelId="{798D852D-4170-4209-948B-17B82510D3FA}" type="presParOf" srcId="{9754DDA6-B956-40BB-AE84-A12A9D8FBCA7}" destId="{B4663EB0-5B75-4793-8C62-9A72B3E04F72}" srcOrd="2" destOrd="0" presId="urn:microsoft.com/office/officeart/2005/8/layout/vList3"/>
    <dgm:cxn modelId="{FE087977-C997-4C47-B0B7-1ABDDBC5C10A}" type="presParOf" srcId="{B4663EB0-5B75-4793-8C62-9A72B3E04F72}" destId="{6EB28F0D-7AAF-4A56-994A-F81CFAD3B68A}" srcOrd="0" destOrd="0" presId="urn:microsoft.com/office/officeart/2005/8/layout/vList3"/>
    <dgm:cxn modelId="{2077701C-82B4-40AA-A5DF-1C0A815DD33F}" type="presParOf" srcId="{B4663EB0-5B75-4793-8C62-9A72B3E04F72}" destId="{5C5BDEF4-813E-402E-BF86-275CC3F28260}" srcOrd="1" destOrd="0" presId="urn:microsoft.com/office/officeart/2005/8/layout/vList3"/>
    <dgm:cxn modelId="{982552D6-174C-4BD0-ADC3-CF9E8A20D1D4}" type="presParOf" srcId="{9754DDA6-B956-40BB-AE84-A12A9D8FBCA7}" destId="{CEECF592-9951-42BE-89FF-CB1687B23A2A}" srcOrd="3" destOrd="0" presId="urn:microsoft.com/office/officeart/2005/8/layout/vList3"/>
    <dgm:cxn modelId="{98A406D8-AB81-4A0D-B613-20F40C7929E4}" type="presParOf" srcId="{9754DDA6-B956-40BB-AE84-A12A9D8FBCA7}" destId="{CD49AFCC-411B-4D04-B291-BC95BE0922BA}" srcOrd="4" destOrd="0" presId="urn:microsoft.com/office/officeart/2005/8/layout/vList3"/>
    <dgm:cxn modelId="{A671955D-A5C4-4859-A1EC-A6F99C234BC5}" type="presParOf" srcId="{CD49AFCC-411B-4D04-B291-BC95BE0922BA}" destId="{FE6DE0B0-592D-464E-AD3E-A5213CD8B8BD}" srcOrd="0" destOrd="0" presId="urn:microsoft.com/office/officeart/2005/8/layout/vList3"/>
    <dgm:cxn modelId="{1FC5D3EA-BA69-4C18-81EE-3F8F6CE4FD2F}" type="presParOf" srcId="{CD49AFCC-411B-4D04-B291-BC95BE0922BA}" destId="{50C06A01-CBFC-4556-8147-84004C1F253D}" srcOrd="1" destOrd="0" presId="urn:microsoft.com/office/officeart/2005/8/layout/vList3"/>
    <dgm:cxn modelId="{B6D1639B-EC22-41EA-BB20-D6897D692BCD}" type="presParOf" srcId="{9754DDA6-B956-40BB-AE84-A12A9D8FBCA7}" destId="{51A097E5-DD9F-42E9-BE8B-808E11B71DD0}" srcOrd="5" destOrd="0" presId="urn:microsoft.com/office/officeart/2005/8/layout/vList3"/>
    <dgm:cxn modelId="{D3AAC8F8-9F18-403F-BB5E-E38D94C590C1}" type="presParOf" srcId="{9754DDA6-B956-40BB-AE84-A12A9D8FBCA7}" destId="{485DCBFB-71D9-4BC2-83FC-2DAEF563E939}" srcOrd="6" destOrd="0" presId="urn:microsoft.com/office/officeart/2005/8/layout/vList3"/>
    <dgm:cxn modelId="{D1D97C4F-04E3-41BC-8520-C7073A8B0D8C}" type="presParOf" srcId="{485DCBFB-71D9-4BC2-83FC-2DAEF563E939}" destId="{BC5A0111-3534-4D99-A1BC-F2FE63B9A5DE}" srcOrd="0" destOrd="0" presId="urn:microsoft.com/office/officeart/2005/8/layout/vList3"/>
    <dgm:cxn modelId="{1959D266-8AFF-4DA7-9E78-1428E3ACBDB2}" type="presParOf" srcId="{485DCBFB-71D9-4BC2-83FC-2DAEF563E939}" destId="{5DA2CFE3-A96D-42A4-A38D-FE804E3A3401}" srcOrd="1" destOrd="0" presId="urn:microsoft.com/office/officeart/2005/8/layout/vList3"/>
    <dgm:cxn modelId="{852F0F76-485A-4724-8074-FECD9CD64CDC}" type="presParOf" srcId="{9754DDA6-B956-40BB-AE84-A12A9D8FBCA7}" destId="{EE4EBBCB-005B-42F3-A85C-ED9A77D2BB6E}" srcOrd="7" destOrd="0" presId="urn:microsoft.com/office/officeart/2005/8/layout/vList3"/>
    <dgm:cxn modelId="{F7EA5CDC-E951-4E62-81FE-174D9DCA16B4}" type="presParOf" srcId="{9754DDA6-B956-40BB-AE84-A12A9D8FBCA7}" destId="{5D375376-A07B-49EC-8FF1-AF237B436617}" srcOrd="8" destOrd="0" presId="urn:microsoft.com/office/officeart/2005/8/layout/vList3"/>
    <dgm:cxn modelId="{7EED5136-EA56-4EBD-9DE6-91C6E792E691}" type="presParOf" srcId="{5D375376-A07B-49EC-8FF1-AF237B436617}" destId="{59F1071C-EFD5-4DB4-BD22-531FDB8914B2}" srcOrd="0" destOrd="0" presId="urn:microsoft.com/office/officeart/2005/8/layout/vList3"/>
    <dgm:cxn modelId="{70A4DB54-54AF-4DF8-8F72-9A7645EAE98D}" type="presParOf" srcId="{5D375376-A07B-49EC-8FF1-AF237B436617}" destId="{8175ED02-1AE3-4450-80D2-D5719AF989D7}" srcOrd="1" destOrd="0" presId="urn:microsoft.com/office/officeart/2005/8/layout/vList3"/>
    <dgm:cxn modelId="{3271A748-2E4B-4FE2-BD04-AE6B98F382CB}" type="presParOf" srcId="{9754DDA6-B956-40BB-AE84-A12A9D8FBCA7}" destId="{FA88D9BF-4737-43CB-A593-CF642881D95D}" srcOrd="9" destOrd="0" presId="urn:microsoft.com/office/officeart/2005/8/layout/vList3"/>
    <dgm:cxn modelId="{E9C172E0-59A6-4F0C-8738-2DBF3B1BE1A2}" type="presParOf" srcId="{9754DDA6-B956-40BB-AE84-A12A9D8FBCA7}" destId="{53052CB5-0720-4B83-B5EC-B4FB6C0BB836}" srcOrd="10" destOrd="0" presId="urn:microsoft.com/office/officeart/2005/8/layout/vList3"/>
    <dgm:cxn modelId="{B66CB943-4205-4053-861B-14998727B1F0}" type="presParOf" srcId="{53052CB5-0720-4B83-B5EC-B4FB6C0BB836}" destId="{3024A825-B6B6-459B-8837-0350242587D0}" srcOrd="0" destOrd="0" presId="urn:microsoft.com/office/officeart/2005/8/layout/vList3"/>
    <dgm:cxn modelId="{6538D9C6-E8B8-47D7-A7AB-7AFAD4786DD8}" type="presParOf" srcId="{53052CB5-0720-4B83-B5EC-B4FB6C0BB836}" destId="{F092EC54-D993-485A-B22D-4301658D6EF4}" srcOrd="1" destOrd="0" presId="urn:microsoft.com/office/officeart/2005/8/layout/vList3"/>
    <dgm:cxn modelId="{C4871BB5-F7E4-43BF-9691-1E8CE650549E}" type="presParOf" srcId="{9754DDA6-B956-40BB-AE84-A12A9D8FBCA7}" destId="{F332402D-23A3-4B2B-BB9B-2DEDE1F409D5}" srcOrd="11" destOrd="0" presId="urn:microsoft.com/office/officeart/2005/8/layout/vList3"/>
    <dgm:cxn modelId="{77F30C38-FC01-4F15-BAC2-CD5204D64776}" type="presParOf" srcId="{9754DDA6-B956-40BB-AE84-A12A9D8FBCA7}" destId="{FBD0B626-A59A-4F28-8D67-4566AC05562A}" srcOrd="12" destOrd="0" presId="urn:microsoft.com/office/officeart/2005/8/layout/vList3"/>
    <dgm:cxn modelId="{2AEA0D8E-2F03-46B4-84B7-1A8E381AA1C6}" type="presParOf" srcId="{FBD0B626-A59A-4F28-8D67-4566AC05562A}" destId="{22948BFC-99B7-4197-A8F4-A4BB7484F0EF}" srcOrd="0" destOrd="0" presId="urn:microsoft.com/office/officeart/2005/8/layout/vList3"/>
    <dgm:cxn modelId="{2E1EC7EE-E2D9-4C73-94B4-93F18E3A250F}" type="presParOf" srcId="{FBD0B626-A59A-4F28-8D67-4566AC05562A}" destId="{273E7D25-50CB-43C6-BD3C-FFC4C3A5C72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6BC8F57-F994-4682-AD45-DA7C03105F75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534C203-2913-444D-92AA-FC48427AF099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xa Script Light" panose="00000500000000000000" pitchFamily="2" charset="-52"/>
              <a:ea typeface="Microsoft JhengHei UI" panose="020B0604030504040204" pitchFamily="34" charset="-120"/>
            </a:rPr>
            <a:t>Разработка ПО для бизнеса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exa Script Light" panose="00000500000000000000" pitchFamily="2" charset="-52"/>
            <a:ea typeface="Microsoft JhengHei UI" panose="020B0604030504040204" pitchFamily="34" charset="-120"/>
          </a:endParaRPr>
        </a:p>
      </dgm:t>
    </dgm:pt>
    <dgm:pt modelId="{7C65279A-DD9A-4F06-B1C8-E447C6E0ABF2}" type="parTrans" cxnId="{648DC5A4-45AD-4134-8D35-B458E1B70B97}">
      <dgm:prSet/>
      <dgm:spPr/>
      <dgm:t>
        <a:bodyPr/>
        <a:lstStyle/>
        <a:p>
          <a:endParaRPr lang="ru-RU"/>
        </a:p>
      </dgm:t>
    </dgm:pt>
    <dgm:pt modelId="{8070D03E-3835-467B-A6C5-0D3F433286B5}" type="sibTrans" cxnId="{648DC5A4-45AD-4134-8D35-B458E1B70B97}">
      <dgm:prSet/>
      <dgm:spPr/>
      <dgm:t>
        <a:bodyPr/>
        <a:lstStyle/>
        <a:p>
          <a:endParaRPr lang="ru-RU"/>
        </a:p>
      </dgm:t>
    </dgm:pt>
    <dgm:pt modelId="{C3466B0E-DD10-486C-8AE6-C8A0C583D9DD}">
      <dgm:prSet phldrT="[Текст]" custT="1"/>
      <dgm:spPr/>
      <dgm:t>
        <a:bodyPr/>
        <a:lstStyle/>
        <a:p>
          <a:r>
            <a: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xa Script Light" panose="00000500000000000000" pitchFamily="2" charset="-52"/>
              <a:ea typeface="Microsoft JhengHei UI" panose="020B0604030504040204" pitchFamily="34" charset="-120"/>
            </a:rPr>
            <a:t>Онлайн-образование</a:t>
          </a:r>
          <a:endParaRPr lang="ru-RU" sz="2800" dirty="0"/>
        </a:p>
      </dgm:t>
    </dgm:pt>
    <dgm:pt modelId="{A969839B-C50A-42C9-9FD0-F9547B45712B}" type="parTrans" cxnId="{B1F80186-5340-4498-82B7-DF4C0CD43046}">
      <dgm:prSet/>
      <dgm:spPr/>
      <dgm:t>
        <a:bodyPr/>
        <a:lstStyle/>
        <a:p>
          <a:endParaRPr lang="ru-RU"/>
        </a:p>
      </dgm:t>
    </dgm:pt>
    <dgm:pt modelId="{80A8016F-D671-4AA2-A23D-60E6012F3BC9}" type="sibTrans" cxnId="{B1F80186-5340-4498-82B7-DF4C0CD43046}">
      <dgm:prSet/>
      <dgm:spPr/>
      <dgm:t>
        <a:bodyPr/>
        <a:lstStyle/>
        <a:p>
          <a:endParaRPr lang="ru-RU"/>
        </a:p>
      </dgm:t>
    </dgm:pt>
    <dgm:pt modelId="{AAAC458E-438B-4A7D-9D17-50ADCCBCBA72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xa Script Light" panose="00000500000000000000" pitchFamily="2" charset="-52"/>
              <a:ea typeface="Microsoft JhengHei UI" panose="020B0604030504040204" pitchFamily="34" charset="-120"/>
            </a:rPr>
            <a:t>Разработка мобильных приложений </a:t>
          </a:r>
          <a:endParaRPr lang="ru-RU" sz="3600" dirty="0"/>
        </a:p>
      </dgm:t>
    </dgm:pt>
    <dgm:pt modelId="{249BCD58-1A21-4286-B24A-A7B3340C539A}" type="parTrans" cxnId="{36837BD5-49DD-4510-B5B5-5CD4A787D1EF}">
      <dgm:prSet/>
      <dgm:spPr/>
      <dgm:t>
        <a:bodyPr/>
        <a:lstStyle/>
        <a:p>
          <a:endParaRPr lang="ru-RU"/>
        </a:p>
      </dgm:t>
    </dgm:pt>
    <dgm:pt modelId="{C471AA69-36D0-43DE-B11A-53720ED779A7}" type="sibTrans" cxnId="{36837BD5-49DD-4510-B5B5-5CD4A787D1EF}">
      <dgm:prSet/>
      <dgm:spPr/>
      <dgm:t>
        <a:bodyPr/>
        <a:lstStyle/>
        <a:p>
          <a:endParaRPr lang="ru-RU"/>
        </a:p>
      </dgm:t>
    </dgm:pt>
    <dgm:pt modelId="{A312C1E1-4BD6-429B-9329-F90CD249568E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xa Script Light" panose="00000500000000000000" pitchFamily="2" charset="-52"/>
              <a:ea typeface="Microsoft JhengHei UI" panose="020B0604030504040204" pitchFamily="34" charset="-120"/>
            </a:rPr>
            <a:t>Носимые устройства и </a:t>
          </a:r>
          <a:r>
            <a:rPr lang="ru-RU" sz="3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xa Script Light" panose="00000500000000000000" pitchFamily="2" charset="-52"/>
              <a:ea typeface="Microsoft JhengHei UI" panose="020B0604030504040204" pitchFamily="34" charset="-120"/>
            </a:rPr>
            <a:t>акссесуары</a:t>
          </a:r>
          <a:endParaRPr lang="ru-RU" sz="3600" dirty="0"/>
        </a:p>
      </dgm:t>
    </dgm:pt>
    <dgm:pt modelId="{69DFA687-8FC1-4691-978C-6869415B8531}" type="parTrans" cxnId="{1C59DF0E-0B13-4C33-ACDA-FF61E1607EEC}">
      <dgm:prSet/>
      <dgm:spPr/>
      <dgm:t>
        <a:bodyPr/>
        <a:lstStyle/>
        <a:p>
          <a:endParaRPr lang="ru-RU"/>
        </a:p>
      </dgm:t>
    </dgm:pt>
    <dgm:pt modelId="{16E0BC9B-0C94-4305-9366-AE22FF9B6A52}" type="sibTrans" cxnId="{1C59DF0E-0B13-4C33-ACDA-FF61E1607EEC}">
      <dgm:prSet/>
      <dgm:spPr/>
      <dgm:t>
        <a:bodyPr/>
        <a:lstStyle/>
        <a:p>
          <a:endParaRPr lang="ru-RU"/>
        </a:p>
      </dgm:t>
    </dgm:pt>
    <dgm:pt modelId="{92791E23-D2D2-458C-9772-63E0DE72423D}">
      <dgm:prSet phldrT="[Текст]" custT="1"/>
      <dgm:spPr/>
      <dgm:t>
        <a:bodyPr/>
        <a:lstStyle/>
        <a:p>
          <a:r>
            <a:rPr lang="ru-RU" sz="40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xa Script Light" panose="00000500000000000000" pitchFamily="2" charset="-52"/>
            </a:rPr>
            <a:t>Кибербезопасность</a:t>
          </a:r>
          <a:endParaRPr lang="ru-RU" sz="4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exa Script Light" panose="00000500000000000000" pitchFamily="2" charset="-52"/>
          </a:endParaRPr>
        </a:p>
      </dgm:t>
    </dgm:pt>
    <dgm:pt modelId="{35C86235-D7FF-4BC5-8C87-480AFC8F2DF3}" type="parTrans" cxnId="{DCDDE763-B09A-4767-BBB8-F02F8AD0773E}">
      <dgm:prSet/>
      <dgm:spPr/>
      <dgm:t>
        <a:bodyPr/>
        <a:lstStyle/>
        <a:p>
          <a:endParaRPr lang="ru-RU"/>
        </a:p>
      </dgm:t>
    </dgm:pt>
    <dgm:pt modelId="{9B4A8B39-92F0-45CF-96E2-F0D0D1EEC5B9}" type="sibTrans" cxnId="{DCDDE763-B09A-4767-BBB8-F02F8AD0773E}">
      <dgm:prSet/>
      <dgm:spPr/>
      <dgm:t>
        <a:bodyPr/>
        <a:lstStyle/>
        <a:p>
          <a:endParaRPr lang="ru-RU"/>
        </a:p>
      </dgm:t>
    </dgm:pt>
    <dgm:pt modelId="{722937C2-4466-46D8-9F9B-A820BB586B20}">
      <dgm:prSet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xa Script Light" panose="00000500000000000000" pitchFamily="2" charset="-52"/>
              <a:ea typeface="Microsoft JhengHei UI" panose="020B0604030504040204" pitchFamily="34" charset="-120"/>
            </a:rPr>
            <a:t>Мобильные приложения</a:t>
          </a:r>
          <a:endParaRPr lang="ru-RU" sz="3600" dirty="0"/>
        </a:p>
      </dgm:t>
    </dgm:pt>
    <dgm:pt modelId="{CAEC0741-B136-4FB5-B6D2-7E948A0C4B30}" type="parTrans" cxnId="{E9145D1F-548D-49AD-9B35-7A2EE4E513EF}">
      <dgm:prSet/>
      <dgm:spPr/>
      <dgm:t>
        <a:bodyPr/>
        <a:lstStyle/>
        <a:p>
          <a:endParaRPr lang="ru-RU"/>
        </a:p>
      </dgm:t>
    </dgm:pt>
    <dgm:pt modelId="{F01F31B3-17F6-4978-9DB1-F80C08CCA4E4}" type="sibTrans" cxnId="{E9145D1F-548D-49AD-9B35-7A2EE4E513EF}">
      <dgm:prSet/>
      <dgm:spPr/>
      <dgm:t>
        <a:bodyPr/>
        <a:lstStyle/>
        <a:p>
          <a:endParaRPr lang="ru-RU"/>
        </a:p>
      </dgm:t>
    </dgm:pt>
    <dgm:pt modelId="{71517CD1-7BA4-45C4-A14A-CFFA607EA854}">
      <dgm:prSet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xa Script Light" panose="00000500000000000000" pitchFamily="2" charset="-52"/>
              <a:ea typeface="Microsoft JhengHei UI" panose="020B0604030504040204" pitchFamily="34" charset="-120"/>
            </a:rPr>
            <a:t>«Зеленые технологии»</a:t>
          </a:r>
          <a:endParaRPr lang="ru-RU" sz="3600" dirty="0"/>
        </a:p>
      </dgm:t>
    </dgm:pt>
    <dgm:pt modelId="{04F007B1-CDDE-44EE-BF96-719FB42A4CB9}" type="parTrans" cxnId="{C5A4B139-E663-4364-A8D4-212B522B4801}">
      <dgm:prSet/>
      <dgm:spPr/>
      <dgm:t>
        <a:bodyPr/>
        <a:lstStyle/>
        <a:p>
          <a:endParaRPr lang="ru-RU"/>
        </a:p>
      </dgm:t>
    </dgm:pt>
    <dgm:pt modelId="{FCE977C0-3159-43BB-A6D4-F2A72B93A820}" type="sibTrans" cxnId="{C5A4B139-E663-4364-A8D4-212B522B4801}">
      <dgm:prSet/>
      <dgm:spPr/>
      <dgm:t>
        <a:bodyPr/>
        <a:lstStyle/>
        <a:p>
          <a:endParaRPr lang="ru-RU"/>
        </a:p>
      </dgm:t>
    </dgm:pt>
    <dgm:pt modelId="{9754DDA6-B956-40BB-AE84-A12A9D8FBCA7}" type="pres">
      <dgm:prSet presAssocID="{36BC8F57-F994-4682-AD45-DA7C03105F75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8A3D19-3E22-4383-86B7-D64EF704EB1B}" type="pres">
      <dgm:prSet presAssocID="{9534C203-2913-444D-92AA-FC48427AF099}" presName="composite" presStyleCnt="0"/>
      <dgm:spPr/>
    </dgm:pt>
    <dgm:pt modelId="{9B940C68-D2E5-4FE7-BF90-356FC072A6C2}" type="pres">
      <dgm:prSet presAssocID="{9534C203-2913-444D-92AA-FC48427AF099}" presName="imgShp" presStyleLbl="fgImgPlace1" presStyleIdx="0" presStyleCnt="7"/>
      <dgm:spPr/>
    </dgm:pt>
    <dgm:pt modelId="{5839D741-54EA-49DE-8158-7DEE438B391D}" type="pres">
      <dgm:prSet presAssocID="{9534C203-2913-444D-92AA-FC48427AF099}" presName="txShp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BCD7D5-ED0B-4A10-9D83-1E3A48AAFE22}" type="pres">
      <dgm:prSet presAssocID="{8070D03E-3835-467B-A6C5-0D3F433286B5}" presName="spacing" presStyleCnt="0"/>
      <dgm:spPr/>
    </dgm:pt>
    <dgm:pt modelId="{B4663EB0-5B75-4793-8C62-9A72B3E04F72}" type="pres">
      <dgm:prSet presAssocID="{C3466B0E-DD10-486C-8AE6-C8A0C583D9DD}" presName="composite" presStyleCnt="0"/>
      <dgm:spPr/>
    </dgm:pt>
    <dgm:pt modelId="{6EB28F0D-7AAF-4A56-994A-F81CFAD3B68A}" type="pres">
      <dgm:prSet presAssocID="{C3466B0E-DD10-486C-8AE6-C8A0C583D9DD}" presName="imgShp" presStyleLbl="fgImgPlace1" presStyleIdx="1" presStyleCnt="7"/>
      <dgm:spPr/>
    </dgm:pt>
    <dgm:pt modelId="{5C5BDEF4-813E-402E-BF86-275CC3F28260}" type="pres">
      <dgm:prSet presAssocID="{C3466B0E-DD10-486C-8AE6-C8A0C583D9DD}" presName="txShp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F592-9951-42BE-89FF-CB1687B23A2A}" type="pres">
      <dgm:prSet presAssocID="{80A8016F-D671-4AA2-A23D-60E6012F3BC9}" presName="spacing" presStyleCnt="0"/>
      <dgm:spPr/>
    </dgm:pt>
    <dgm:pt modelId="{CD49AFCC-411B-4D04-B291-BC95BE0922BA}" type="pres">
      <dgm:prSet presAssocID="{AAAC458E-438B-4A7D-9D17-50ADCCBCBA72}" presName="composite" presStyleCnt="0"/>
      <dgm:spPr/>
    </dgm:pt>
    <dgm:pt modelId="{FE6DE0B0-592D-464E-AD3E-A5213CD8B8BD}" type="pres">
      <dgm:prSet presAssocID="{AAAC458E-438B-4A7D-9D17-50ADCCBCBA72}" presName="imgShp" presStyleLbl="fgImgPlace1" presStyleIdx="2" presStyleCnt="7"/>
      <dgm:spPr/>
    </dgm:pt>
    <dgm:pt modelId="{50C06A01-CBFC-4556-8147-84004C1F253D}" type="pres">
      <dgm:prSet presAssocID="{AAAC458E-438B-4A7D-9D17-50ADCCBCBA72}" presName="txShp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A097E5-DD9F-42E9-BE8B-808E11B71DD0}" type="pres">
      <dgm:prSet presAssocID="{C471AA69-36D0-43DE-B11A-53720ED779A7}" presName="spacing" presStyleCnt="0"/>
      <dgm:spPr/>
    </dgm:pt>
    <dgm:pt modelId="{485DCBFB-71D9-4BC2-83FC-2DAEF563E939}" type="pres">
      <dgm:prSet presAssocID="{A312C1E1-4BD6-429B-9329-F90CD249568E}" presName="composite" presStyleCnt="0"/>
      <dgm:spPr/>
    </dgm:pt>
    <dgm:pt modelId="{BC5A0111-3534-4D99-A1BC-F2FE63B9A5DE}" type="pres">
      <dgm:prSet presAssocID="{A312C1E1-4BD6-429B-9329-F90CD249568E}" presName="imgShp" presStyleLbl="fgImgPlace1" presStyleIdx="3" presStyleCnt="7"/>
      <dgm:spPr/>
    </dgm:pt>
    <dgm:pt modelId="{5DA2CFE3-A96D-42A4-A38D-FE804E3A3401}" type="pres">
      <dgm:prSet presAssocID="{A312C1E1-4BD6-429B-9329-F90CD249568E}" presName="txShp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4EBBCB-005B-42F3-A85C-ED9A77D2BB6E}" type="pres">
      <dgm:prSet presAssocID="{16E0BC9B-0C94-4305-9366-AE22FF9B6A52}" presName="spacing" presStyleCnt="0"/>
      <dgm:spPr/>
    </dgm:pt>
    <dgm:pt modelId="{5D375376-A07B-49EC-8FF1-AF237B436617}" type="pres">
      <dgm:prSet presAssocID="{92791E23-D2D2-458C-9772-63E0DE72423D}" presName="composite" presStyleCnt="0"/>
      <dgm:spPr/>
    </dgm:pt>
    <dgm:pt modelId="{59F1071C-EFD5-4DB4-BD22-531FDB8914B2}" type="pres">
      <dgm:prSet presAssocID="{92791E23-D2D2-458C-9772-63E0DE72423D}" presName="imgShp" presStyleLbl="fgImgPlace1" presStyleIdx="4" presStyleCnt="7"/>
      <dgm:spPr/>
    </dgm:pt>
    <dgm:pt modelId="{8175ED02-1AE3-4450-80D2-D5719AF989D7}" type="pres">
      <dgm:prSet presAssocID="{92791E23-D2D2-458C-9772-63E0DE72423D}" presName="txShp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88D9BF-4737-43CB-A593-CF642881D95D}" type="pres">
      <dgm:prSet presAssocID="{9B4A8B39-92F0-45CF-96E2-F0D0D1EEC5B9}" presName="spacing" presStyleCnt="0"/>
      <dgm:spPr/>
    </dgm:pt>
    <dgm:pt modelId="{53052CB5-0720-4B83-B5EC-B4FB6C0BB836}" type="pres">
      <dgm:prSet presAssocID="{722937C2-4466-46D8-9F9B-A820BB586B20}" presName="composite" presStyleCnt="0"/>
      <dgm:spPr/>
    </dgm:pt>
    <dgm:pt modelId="{3024A825-B6B6-459B-8837-0350242587D0}" type="pres">
      <dgm:prSet presAssocID="{722937C2-4466-46D8-9F9B-A820BB586B20}" presName="imgShp" presStyleLbl="fgImgPlace1" presStyleIdx="5" presStyleCnt="7"/>
      <dgm:spPr/>
    </dgm:pt>
    <dgm:pt modelId="{F092EC54-D993-485A-B22D-4301658D6EF4}" type="pres">
      <dgm:prSet presAssocID="{722937C2-4466-46D8-9F9B-A820BB586B20}" presName="txShp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32402D-23A3-4B2B-BB9B-2DEDE1F409D5}" type="pres">
      <dgm:prSet presAssocID="{F01F31B3-17F6-4978-9DB1-F80C08CCA4E4}" presName="spacing" presStyleCnt="0"/>
      <dgm:spPr/>
    </dgm:pt>
    <dgm:pt modelId="{FBD0B626-A59A-4F28-8D67-4566AC05562A}" type="pres">
      <dgm:prSet presAssocID="{71517CD1-7BA4-45C4-A14A-CFFA607EA854}" presName="composite" presStyleCnt="0"/>
      <dgm:spPr/>
    </dgm:pt>
    <dgm:pt modelId="{22948BFC-99B7-4197-A8F4-A4BB7484F0EF}" type="pres">
      <dgm:prSet presAssocID="{71517CD1-7BA4-45C4-A14A-CFFA607EA854}" presName="imgShp" presStyleLbl="fgImgPlace1" presStyleIdx="6" presStyleCnt="7"/>
      <dgm:spPr/>
    </dgm:pt>
    <dgm:pt modelId="{273E7D25-50CB-43C6-BD3C-FFC4C3A5C723}" type="pres">
      <dgm:prSet presAssocID="{71517CD1-7BA4-45C4-A14A-CFFA607EA854}" presName="txShp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B4F246-E34C-4730-919B-A1B329E1F444}" type="presOf" srcId="{92791E23-D2D2-458C-9772-63E0DE72423D}" destId="{8175ED02-1AE3-4450-80D2-D5719AF989D7}" srcOrd="0" destOrd="0" presId="urn:microsoft.com/office/officeart/2005/8/layout/vList3"/>
    <dgm:cxn modelId="{1C59DF0E-0B13-4C33-ACDA-FF61E1607EEC}" srcId="{36BC8F57-F994-4682-AD45-DA7C03105F75}" destId="{A312C1E1-4BD6-429B-9329-F90CD249568E}" srcOrd="3" destOrd="0" parTransId="{69DFA687-8FC1-4691-978C-6869415B8531}" sibTransId="{16E0BC9B-0C94-4305-9366-AE22FF9B6A52}"/>
    <dgm:cxn modelId="{648DC5A4-45AD-4134-8D35-B458E1B70B97}" srcId="{36BC8F57-F994-4682-AD45-DA7C03105F75}" destId="{9534C203-2913-444D-92AA-FC48427AF099}" srcOrd="0" destOrd="0" parTransId="{7C65279A-DD9A-4F06-B1C8-E447C6E0ABF2}" sibTransId="{8070D03E-3835-467B-A6C5-0D3F433286B5}"/>
    <dgm:cxn modelId="{A7BFFCE0-B393-432D-8FA4-82237DD77313}" type="presOf" srcId="{C3466B0E-DD10-486C-8AE6-C8A0C583D9DD}" destId="{5C5BDEF4-813E-402E-BF86-275CC3F28260}" srcOrd="0" destOrd="0" presId="urn:microsoft.com/office/officeart/2005/8/layout/vList3"/>
    <dgm:cxn modelId="{DCDDE763-B09A-4767-BBB8-F02F8AD0773E}" srcId="{36BC8F57-F994-4682-AD45-DA7C03105F75}" destId="{92791E23-D2D2-458C-9772-63E0DE72423D}" srcOrd="4" destOrd="0" parTransId="{35C86235-D7FF-4BC5-8C87-480AFC8F2DF3}" sibTransId="{9B4A8B39-92F0-45CF-96E2-F0D0D1EEC5B9}"/>
    <dgm:cxn modelId="{B1F80186-5340-4498-82B7-DF4C0CD43046}" srcId="{36BC8F57-F994-4682-AD45-DA7C03105F75}" destId="{C3466B0E-DD10-486C-8AE6-C8A0C583D9DD}" srcOrd="1" destOrd="0" parTransId="{A969839B-C50A-42C9-9FD0-F9547B45712B}" sibTransId="{80A8016F-D671-4AA2-A23D-60E6012F3BC9}"/>
    <dgm:cxn modelId="{36837BD5-49DD-4510-B5B5-5CD4A787D1EF}" srcId="{36BC8F57-F994-4682-AD45-DA7C03105F75}" destId="{AAAC458E-438B-4A7D-9D17-50ADCCBCBA72}" srcOrd="2" destOrd="0" parTransId="{249BCD58-1A21-4286-B24A-A7B3340C539A}" sibTransId="{C471AA69-36D0-43DE-B11A-53720ED779A7}"/>
    <dgm:cxn modelId="{F9BD1968-35AC-4622-B752-F2189A1F5B17}" type="presOf" srcId="{A312C1E1-4BD6-429B-9329-F90CD249568E}" destId="{5DA2CFE3-A96D-42A4-A38D-FE804E3A3401}" srcOrd="0" destOrd="0" presId="urn:microsoft.com/office/officeart/2005/8/layout/vList3"/>
    <dgm:cxn modelId="{EE646DCA-ED84-4E07-98E8-8DA33A563F9B}" type="presOf" srcId="{71517CD1-7BA4-45C4-A14A-CFFA607EA854}" destId="{273E7D25-50CB-43C6-BD3C-FFC4C3A5C723}" srcOrd="0" destOrd="0" presId="urn:microsoft.com/office/officeart/2005/8/layout/vList3"/>
    <dgm:cxn modelId="{603CF48E-95CD-460E-8687-E1E1D5687C15}" type="presOf" srcId="{36BC8F57-F994-4682-AD45-DA7C03105F75}" destId="{9754DDA6-B956-40BB-AE84-A12A9D8FBCA7}" srcOrd="0" destOrd="0" presId="urn:microsoft.com/office/officeart/2005/8/layout/vList3"/>
    <dgm:cxn modelId="{C5A4B139-E663-4364-A8D4-212B522B4801}" srcId="{36BC8F57-F994-4682-AD45-DA7C03105F75}" destId="{71517CD1-7BA4-45C4-A14A-CFFA607EA854}" srcOrd="6" destOrd="0" parTransId="{04F007B1-CDDE-44EE-BF96-719FB42A4CB9}" sibTransId="{FCE977C0-3159-43BB-A6D4-F2A72B93A820}"/>
    <dgm:cxn modelId="{CB14559E-9045-4DF6-BDA5-1C7742AAB2A9}" type="presOf" srcId="{AAAC458E-438B-4A7D-9D17-50ADCCBCBA72}" destId="{50C06A01-CBFC-4556-8147-84004C1F253D}" srcOrd="0" destOrd="0" presId="urn:microsoft.com/office/officeart/2005/8/layout/vList3"/>
    <dgm:cxn modelId="{BD713501-F72F-430F-BFB4-BDE3BB568C12}" type="presOf" srcId="{722937C2-4466-46D8-9F9B-A820BB586B20}" destId="{F092EC54-D993-485A-B22D-4301658D6EF4}" srcOrd="0" destOrd="0" presId="urn:microsoft.com/office/officeart/2005/8/layout/vList3"/>
    <dgm:cxn modelId="{E9145D1F-548D-49AD-9B35-7A2EE4E513EF}" srcId="{36BC8F57-F994-4682-AD45-DA7C03105F75}" destId="{722937C2-4466-46D8-9F9B-A820BB586B20}" srcOrd="5" destOrd="0" parTransId="{CAEC0741-B136-4FB5-B6D2-7E948A0C4B30}" sibTransId="{F01F31B3-17F6-4978-9DB1-F80C08CCA4E4}"/>
    <dgm:cxn modelId="{0568B26A-01A3-4BBD-B9A4-6884D81BCC93}" type="presOf" srcId="{9534C203-2913-444D-92AA-FC48427AF099}" destId="{5839D741-54EA-49DE-8158-7DEE438B391D}" srcOrd="0" destOrd="0" presId="urn:microsoft.com/office/officeart/2005/8/layout/vList3"/>
    <dgm:cxn modelId="{1A2A20EE-6248-449C-90B9-A0458C514935}" type="presParOf" srcId="{9754DDA6-B956-40BB-AE84-A12A9D8FBCA7}" destId="{1F8A3D19-3E22-4383-86B7-D64EF704EB1B}" srcOrd="0" destOrd="0" presId="urn:microsoft.com/office/officeart/2005/8/layout/vList3"/>
    <dgm:cxn modelId="{39A98503-CC94-4510-9E1B-560EC8EAB510}" type="presParOf" srcId="{1F8A3D19-3E22-4383-86B7-D64EF704EB1B}" destId="{9B940C68-D2E5-4FE7-BF90-356FC072A6C2}" srcOrd="0" destOrd="0" presId="urn:microsoft.com/office/officeart/2005/8/layout/vList3"/>
    <dgm:cxn modelId="{1D03DCFA-5803-4F9B-A731-7ECC76DB93F2}" type="presParOf" srcId="{1F8A3D19-3E22-4383-86B7-D64EF704EB1B}" destId="{5839D741-54EA-49DE-8158-7DEE438B391D}" srcOrd="1" destOrd="0" presId="urn:microsoft.com/office/officeart/2005/8/layout/vList3"/>
    <dgm:cxn modelId="{4E21A3DD-CF69-4796-8E32-6D436583CD74}" type="presParOf" srcId="{9754DDA6-B956-40BB-AE84-A12A9D8FBCA7}" destId="{66BCD7D5-ED0B-4A10-9D83-1E3A48AAFE22}" srcOrd="1" destOrd="0" presId="urn:microsoft.com/office/officeart/2005/8/layout/vList3"/>
    <dgm:cxn modelId="{BCE1D158-E561-4A48-A4CC-5AF615DA0E0F}" type="presParOf" srcId="{9754DDA6-B956-40BB-AE84-A12A9D8FBCA7}" destId="{B4663EB0-5B75-4793-8C62-9A72B3E04F72}" srcOrd="2" destOrd="0" presId="urn:microsoft.com/office/officeart/2005/8/layout/vList3"/>
    <dgm:cxn modelId="{32C413F1-C279-4FDA-9B6C-A066F9D3A0FC}" type="presParOf" srcId="{B4663EB0-5B75-4793-8C62-9A72B3E04F72}" destId="{6EB28F0D-7AAF-4A56-994A-F81CFAD3B68A}" srcOrd="0" destOrd="0" presId="urn:microsoft.com/office/officeart/2005/8/layout/vList3"/>
    <dgm:cxn modelId="{61D24C5F-B991-45CE-8BF7-1080051C4110}" type="presParOf" srcId="{B4663EB0-5B75-4793-8C62-9A72B3E04F72}" destId="{5C5BDEF4-813E-402E-BF86-275CC3F28260}" srcOrd="1" destOrd="0" presId="urn:microsoft.com/office/officeart/2005/8/layout/vList3"/>
    <dgm:cxn modelId="{209B961C-931A-4059-AB05-BD9F6B31ECFE}" type="presParOf" srcId="{9754DDA6-B956-40BB-AE84-A12A9D8FBCA7}" destId="{CEECF592-9951-42BE-89FF-CB1687B23A2A}" srcOrd="3" destOrd="0" presId="urn:microsoft.com/office/officeart/2005/8/layout/vList3"/>
    <dgm:cxn modelId="{4DDD9AA9-823B-4125-889A-244281A4BFF0}" type="presParOf" srcId="{9754DDA6-B956-40BB-AE84-A12A9D8FBCA7}" destId="{CD49AFCC-411B-4D04-B291-BC95BE0922BA}" srcOrd="4" destOrd="0" presId="urn:microsoft.com/office/officeart/2005/8/layout/vList3"/>
    <dgm:cxn modelId="{04AA564A-0847-4BAD-995A-1665FD4955F7}" type="presParOf" srcId="{CD49AFCC-411B-4D04-B291-BC95BE0922BA}" destId="{FE6DE0B0-592D-464E-AD3E-A5213CD8B8BD}" srcOrd="0" destOrd="0" presId="urn:microsoft.com/office/officeart/2005/8/layout/vList3"/>
    <dgm:cxn modelId="{481567DB-56D4-4244-AAC1-6BFE5181B12D}" type="presParOf" srcId="{CD49AFCC-411B-4D04-B291-BC95BE0922BA}" destId="{50C06A01-CBFC-4556-8147-84004C1F253D}" srcOrd="1" destOrd="0" presId="urn:microsoft.com/office/officeart/2005/8/layout/vList3"/>
    <dgm:cxn modelId="{EEFC5EE8-EC46-4FFD-835D-BCF0A1A869A8}" type="presParOf" srcId="{9754DDA6-B956-40BB-AE84-A12A9D8FBCA7}" destId="{51A097E5-DD9F-42E9-BE8B-808E11B71DD0}" srcOrd="5" destOrd="0" presId="urn:microsoft.com/office/officeart/2005/8/layout/vList3"/>
    <dgm:cxn modelId="{FA23A713-D722-4360-95B3-9D8771807848}" type="presParOf" srcId="{9754DDA6-B956-40BB-AE84-A12A9D8FBCA7}" destId="{485DCBFB-71D9-4BC2-83FC-2DAEF563E939}" srcOrd="6" destOrd="0" presId="urn:microsoft.com/office/officeart/2005/8/layout/vList3"/>
    <dgm:cxn modelId="{4BDDADDF-249B-47DE-A96A-0B9D05367E40}" type="presParOf" srcId="{485DCBFB-71D9-4BC2-83FC-2DAEF563E939}" destId="{BC5A0111-3534-4D99-A1BC-F2FE63B9A5DE}" srcOrd="0" destOrd="0" presId="urn:microsoft.com/office/officeart/2005/8/layout/vList3"/>
    <dgm:cxn modelId="{3DA196C4-5A72-4F2A-BDCC-0B7BF89D83DA}" type="presParOf" srcId="{485DCBFB-71D9-4BC2-83FC-2DAEF563E939}" destId="{5DA2CFE3-A96D-42A4-A38D-FE804E3A3401}" srcOrd="1" destOrd="0" presId="urn:microsoft.com/office/officeart/2005/8/layout/vList3"/>
    <dgm:cxn modelId="{0A320707-9000-4A08-9AA2-983E3F3C4678}" type="presParOf" srcId="{9754DDA6-B956-40BB-AE84-A12A9D8FBCA7}" destId="{EE4EBBCB-005B-42F3-A85C-ED9A77D2BB6E}" srcOrd="7" destOrd="0" presId="urn:microsoft.com/office/officeart/2005/8/layout/vList3"/>
    <dgm:cxn modelId="{F4A2A9E1-123D-4AC0-80FC-D4643A88B2DF}" type="presParOf" srcId="{9754DDA6-B956-40BB-AE84-A12A9D8FBCA7}" destId="{5D375376-A07B-49EC-8FF1-AF237B436617}" srcOrd="8" destOrd="0" presId="urn:microsoft.com/office/officeart/2005/8/layout/vList3"/>
    <dgm:cxn modelId="{0EC142CE-C3F7-4AFC-83A2-58FAFBFEE264}" type="presParOf" srcId="{5D375376-A07B-49EC-8FF1-AF237B436617}" destId="{59F1071C-EFD5-4DB4-BD22-531FDB8914B2}" srcOrd="0" destOrd="0" presId="urn:microsoft.com/office/officeart/2005/8/layout/vList3"/>
    <dgm:cxn modelId="{B6ACBCEF-6935-4BF3-820B-6DD3C9000BB9}" type="presParOf" srcId="{5D375376-A07B-49EC-8FF1-AF237B436617}" destId="{8175ED02-1AE3-4450-80D2-D5719AF989D7}" srcOrd="1" destOrd="0" presId="urn:microsoft.com/office/officeart/2005/8/layout/vList3"/>
    <dgm:cxn modelId="{63783892-2685-4FA9-9D8A-BBF2BC8388BE}" type="presParOf" srcId="{9754DDA6-B956-40BB-AE84-A12A9D8FBCA7}" destId="{FA88D9BF-4737-43CB-A593-CF642881D95D}" srcOrd="9" destOrd="0" presId="urn:microsoft.com/office/officeart/2005/8/layout/vList3"/>
    <dgm:cxn modelId="{BC5432B0-634B-4187-B7BB-5FD86744B68D}" type="presParOf" srcId="{9754DDA6-B956-40BB-AE84-A12A9D8FBCA7}" destId="{53052CB5-0720-4B83-B5EC-B4FB6C0BB836}" srcOrd="10" destOrd="0" presId="urn:microsoft.com/office/officeart/2005/8/layout/vList3"/>
    <dgm:cxn modelId="{1D297CAD-1B8D-47A2-8503-28837142A328}" type="presParOf" srcId="{53052CB5-0720-4B83-B5EC-B4FB6C0BB836}" destId="{3024A825-B6B6-459B-8837-0350242587D0}" srcOrd="0" destOrd="0" presId="urn:microsoft.com/office/officeart/2005/8/layout/vList3"/>
    <dgm:cxn modelId="{D7B944EB-47BB-450D-A750-29D81DEBAE8E}" type="presParOf" srcId="{53052CB5-0720-4B83-B5EC-B4FB6C0BB836}" destId="{F092EC54-D993-485A-B22D-4301658D6EF4}" srcOrd="1" destOrd="0" presId="urn:microsoft.com/office/officeart/2005/8/layout/vList3"/>
    <dgm:cxn modelId="{87177472-2681-4540-97D5-FBC2630CFC1D}" type="presParOf" srcId="{9754DDA6-B956-40BB-AE84-A12A9D8FBCA7}" destId="{F332402D-23A3-4B2B-BB9B-2DEDE1F409D5}" srcOrd="11" destOrd="0" presId="urn:microsoft.com/office/officeart/2005/8/layout/vList3"/>
    <dgm:cxn modelId="{A9411AF9-C0A8-4CD0-9269-1CB03DBEE206}" type="presParOf" srcId="{9754DDA6-B956-40BB-AE84-A12A9D8FBCA7}" destId="{FBD0B626-A59A-4F28-8D67-4566AC05562A}" srcOrd="12" destOrd="0" presId="urn:microsoft.com/office/officeart/2005/8/layout/vList3"/>
    <dgm:cxn modelId="{5ACFD4D9-3FE0-48A6-9E40-A660CDDC3BEC}" type="presParOf" srcId="{FBD0B626-A59A-4F28-8D67-4566AC05562A}" destId="{22948BFC-99B7-4197-A8F4-A4BB7484F0EF}" srcOrd="0" destOrd="0" presId="urn:microsoft.com/office/officeart/2005/8/layout/vList3"/>
    <dgm:cxn modelId="{3EE3B622-8BF5-4C0E-A9C5-199DE79B3652}" type="presParOf" srcId="{FBD0B626-A59A-4F28-8D67-4566AC05562A}" destId="{273E7D25-50CB-43C6-BD3C-FFC4C3A5C72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40AFAB4-FF15-4BD6-98B6-012172BD8A9D}" type="doc">
      <dgm:prSet loTypeId="urn:microsoft.com/office/officeart/2008/layout/VerticalCurvedList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4F0367A-5555-4ADC-8562-9CEABF4412D9}">
      <dgm:prSet phldrT="[Текст]"/>
      <dgm:spPr/>
      <dgm:t>
        <a:bodyPr/>
        <a:lstStyle/>
        <a:p>
          <a:r>
            <a:rPr lang="ru-RU" dirty="0" smtClean="0"/>
            <a:t>Анализ рынка и потребителей</a:t>
          </a:r>
          <a:endParaRPr lang="ru-RU" dirty="0"/>
        </a:p>
      </dgm:t>
    </dgm:pt>
    <dgm:pt modelId="{27468FAA-6F6A-47FC-87BB-F195360C4BC7}" type="parTrans" cxnId="{4729FA3C-48BE-4F45-940B-748F2378B450}">
      <dgm:prSet/>
      <dgm:spPr/>
      <dgm:t>
        <a:bodyPr/>
        <a:lstStyle/>
        <a:p>
          <a:endParaRPr lang="ru-RU"/>
        </a:p>
      </dgm:t>
    </dgm:pt>
    <dgm:pt modelId="{92F94F8A-D31A-431C-AAB4-67D9B5DD5ECA}" type="sibTrans" cxnId="{4729FA3C-48BE-4F45-940B-748F2378B450}">
      <dgm:prSet/>
      <dgm:spPr/>
      <dgm:t>
        <a:bodyPr/>
        <a:lstStyle/>
        <a:p>
          <a:endParaRPr lang="ru-RU"/>
        </a:p>
      </dgm:t>
    </dgm:pt>
    <dgm:pt modelId="{2C341A25-F888-4D03-8C4E-E704C12269A2}">
      <dgm:prSet phldrT="[Текст]"/>
      <dgm:spPr/>
      <dgm:t>
        <a:bodyPr/>
        <a:lstStyle/>
        <a:p>
          <a:r>
            <a:rPr lang="ru-RU" dirty="0" smtClean="0"/>
            <a:t>Ресурсы и персонал</a:t>
          </a:r>
          <a:endParaRPr lang="ru-RU" dirty="0"/>
        </a:p>
      </dgm:t>
    </dgm:pt>
    <dgm:pt modelId="{BC8AE2E7-1E26-4210-8E1E-12AC7ED07F31}" type="parTrans" cxnId="{1545779A-47FA-4996-B033-7D70209848A6}">
      <dgm:prSet/>
      <dgm:spPr/>
      <dgm:t>
        <a:bodyPr/>
        <a:lstStyle/>
        <a:p>
          <a:endParaRPr lang="ru-RU"/>
        </a:p>
      </dgm:t>
    </dgm:pt>
    <dgm:pt modelId="{DD45BAF7-D55E-43E9-9015-D0F62B76915F}" type="sibTrans" cxnId="{1545779A-47FA-4996-B033-7D70209848A6}">
      <dgm:prSet/>
      <dgm:spPr/>
      <dgm:t>
        <a:bodyPr/>
        <a:lstStyle/>
        <a:p>
          <a:endParaRPr lang="ru-RU"/>
        </a:p>
      </dgm:t>
    </dgm:pt>
    <dgm:pt modelId="{3941A4D5-408F-4813-9C24-8BBF4EE5A051}">
      <dgm:prSet phldrT="[Текст]"/>
      <dgm:spPr/>
      <dgm:t>
        <a:bodyPr/>
        <a:lstStyle/>
        <a:p>
          <a:r>
            <a:rPr lang="ru-RU" dirty="0" smtClean="0"/>
            <a:t>Взаимоотношения с клиентами (Каналы продаж)</a:t>
          </a:r>
          <a:endParaRPr lang="ru-RU" dirty="0"/>
        </a:p>
      </dgm:t>
    </dgm:pt>
    <dgm:pt modelId="{BF550A10-C73A-4DFE-99C3-A2178E702E64}" type="parTrans" cxnId="{440968DC-86E3-4F14-B8D8-29831328195E}">
      <dgm:prSet/>
      <dgm:spPr/>
      <dgm:t>
        <a:bodyPr/>
        <a:lstStyle/>
        <a:p>
          <a:endParaRPr lang="ru-RU"/>
        </a:p>
      </dgm:t>
    </dgm:pt>
    <dgm:pt modelId="{94A0C0F3-EDE0-49DB-A3CB-61D0EE16D3B5}" type="sibTrans" cxnId="{440968DC-86E3-4F14-B8D8-29831328195E}">
      <dgm:prSet/>
      <dgm:spPr/>
      <dgm:t>
        <a:bodyPr/>
        <a:lstStyle/>
        <a:p>
          <a:endParaRPr lang="ru-RU"/>
        </a:p>
      </dgm:t>
    </dgm:pt>
    <dgm:pt modelId="{2231F131-23AF-4B52-B889-7BE1C97EC89D}">
      <dgm:prSet phldrT="[Текст]"/>
      <dgm:spPr/>
      <dgm:t>
        <a:bodyPr/>
        <a:lstStyle/>
        <a:p>
          <a:r>
            <a:rPr lang="ru-RU" dirty="0" smtClean="0"/>
            <a:t>Затраты и факторы риска</a:t>
          </a:r>
          <a:endParaRPr lang="ru-RU" dirty="0"/>
        </a:p>
      </dgm:t>
    </dgm:pt>
    <dgm:pt modelId="{94778F36-523C-48D7-9966-9F3B414CA51D}" type="parTrans" cxnId="{A90972F1-AAE4-4701-8F38-CFD47920ADD5}">
      <dgm:prSet/>
      <dgm:spPr/>
      <dgm:t>
        <a:bodyPr/>
        <a:lstStyle/>
        <a:p>
          <a:endParaRPr lang="ru-RU"/>
        </a:p>
      </dgm:t>
    </dgm:pt>
    <dgm:pt modelId="{F3650451-8513-4B5E-8847-D2B12F7765F1}" type="sibTrans" cxnId="{A90972F1-AAE4-4701-8F38-CFD47920ADD5}">
      <dgm:prSet/>
      <dgm:spPr/>
      <dgm:t>
        <a:bodyPr/>
        <a:lstStyle/>
        <a:p>
          <a:endParaRPr lang="ru-RU"/>
        </a:p>
      </dgm:t>
    </dgm:pt>
    <dgm:pt modelId="{4D3331D0-8AFF-4920-AE99-7807C7A200BA}">
      <dgm:prSet phldrT="[Текст]"/>
      <dgm:spPr/>
      <dgm:t>
        <a:bodyPr/>
        <a:lstStyle/>
        <a:p>
          <a:r>
            <a:rPr lang="ru-RU" dirty="0" smtClean="0"/>
            <a:t>Финансовый план (доходы и расходы)</a:t>
          </a:r>
          <a:endParaRPr lang="ru-RU" dirty="0"/>
        </a:p>
      </dgm:t>
    </dgm:pt>
    <dgm:pt modelId="{FCDC534D-CE80-4764-B560-FC82CEE1A27F}" type="parTrans" cxnId="{FBA4063A-C0A4-4847-96D1-3596EF292EC3}">
      <dgm:prSet/>
      <dgm:spPr/>
      <dgm:t>
        <a:bodyPr/>
        <a:lstStyle/>
        <a:p>
          <a:endParaRPr lang="ru-RU"/>
        </a:p>
      </dgm:t>
    </dgm:pt>
    <dgm:pt modelId="{7820BFA1-4A0E-4CEE-B9BB-C3A0AE740ABF}" type="sibTrans" cxnId="{FBA4063A-C0A4-4847-96D1-3596EF292EC3}">
      <dgm:prSet/>
      <dgm:spPr/>
      <dgm:t>
        <a:bodyPr/>
        <a:lstStyle/>
        <a:p>
          <a:endParaRPr lang="ru-RU"/>
        </a:p>
      </dgm:t>
    </dgm:pt>
    <dgm:pt modelId="{2EFDFF80-7220-4419-976B-264603C2893F}">
      <dgm:prSet phldrT="[Текст]"/>
      <dgm:spPr/>
      <dgm:t>
        <a:bodyPr/>
        <a:lstStyle/>
        <a:p>
          <a:r>
            <a:rPr lang="ru-RU" dirty="0" smtClean="0"/>
            <a:t>Основная деятельность</a:t>
          </a:r>
          <a:endParaRPr lang="ru-RU" dirty="0"/>
        </a:p>
      </dgm:t>
    </dgm:pt>
    <dgm:pt modelId="{56A72286-D7BB-4AE2-B430-7981F3C36406}" type="parTrans" cxnId="{7F738802-582B-464C-8384-EAB7A1C21A01}">
      <dgm:prSet/>
      <dgm:spPr/>
      <dgm:t>
        <a:bodyPr/>
        <a:lstStyle/>
        <a:p>
          <a:endParaRPr lang="ru-RU"/>
        </a:p>
      </dgm:t>
    </dgm:pt>
    <dgm:pt modelId="{283E4E6B-CBD9-4A82-97B4-356DC1910996}" type="sibTrans" cxnId="{7F738802-582B-464C-8384-EAB7A1C21A01}">
      <dgm:prSet/>
      <dgm:spPr/>
      <dgm:t>
        <a:bodyPr/>
        <a:lstStyle/>
        <a:p>
          <a:endParaRPr lang="ru-RU"/>
        </a:p>
      </dgm:t>
    </dgm:pt>
    <dgm:pt modelId="{F9F6C1CD-C55F-4398-8E9A-8CA025A39DEC}">
      <dgm:prSet phldrT="[Текст]"/>
      <dgm:spPr/>
      <dgm:t>
        <a:bodyPr/>
        <a:lstStyle/>
        <a:p>
          <a:r>
            <a:rPr lang="ru-RU" dirty="0" smtClean="0"/>
            <a:t>Возможные партнеры и конкуренты</a:t>
          </a:r>
          <a:endParaRPr lang="ru-RU" dirty="0"/>
        </a:p>
      </dgm:t>
    </dgm:pt>
    <dgm:pt modelId="{11691D93-C6A2-48EB-B2CA-AE6664C09316}" type="parTrans" cxnId="{19A4B495-8046-4E54-BCDE-36353426499C}">
      <dgm:prSet/>
      <dgm:spPr/>
      <dgm:t>
        <a:bodyPr/>
        <a:lstStyle/>
        <a:p>
          <a:endParaRPr lang="ru-RU"/>
        </a:p>
      </dgm:t>
    </dgm:pt>
    <dgm:pt modelId="{E99DE2C8-8BF8-4BE4-AB86-72794811C994}" type="sibTrans" cxnId="{19A4B495-8046-4E54-BCDE-36353426499C}">
      <dgm:prSet/>
      <dgm:spPr/>
      <dgm:t>
        <a:bodyPr/>
        <a:lstStyle/>
        <a:p>
          <a:endParaRPr lang="ru-RU"/>
        </a:p>
      </dgm:t>
    </dgm:pt>
    <dgm:pt modelId="{5CBC1679-5ECD-430A-BE28-7C3BA4C1512D}">
      <dgm:prSet phldrT="[Текст]"/>
      <dgm:spPr/>
      <dgm:t>
        <a:bodyPr/>
        <a:lstStyle/>
        <a:p>
          <a:endParaRPr lang="ru-RU"/>
        </a:p>
      </dgm:t>
    </dgm:pt>
    <dgm:pt modelId="{7EB4C7D7-B81B-4B1E-AD0C-88F793557F32}" type="parTrans" cxnId="{2AC7A81B-798B-430E-97F3-E79C7AD4B66E}">
      <dgm:prSet/>
      <dgm:spPr/>
      <dgm:t>
        <a:bodyPr/>
        <a:lstStyle/>
        <a:p>
          <a:endParaRPr lang="ru-RU"/>
        </a:p>
      </dgm:t>
    </dgm:pt>
    <dgm:pt modelId="{1CDA1B30-8F44-4EC7-A30A-9CCCBA467114}" type="sibTrans" cxnId="{2AC7A81B-798B-430E-97F3-E79C7AD4B66E}">
      <dgm:prSet/>
      <dgm:spPr/>
      <dgm:t>
        <a:bodyPr/>
        <a:lstStyle/>
        <a:p>
          <a:endParaRPr lang="ru-RU"/>
        </a:p>
      </dgm:t>
    </dgm:pt>
    <dgm:pt modelId="{7CD62F7A-CA29-4B4B-B28E-4551D1849402}" type="pres">
      <dgm:prSet presAssocID="{240AFAB4-FF15-4BD6-98B6-012172BD8A9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D7B04495-9B12-421B-B35C-DCCB68B217A5}" type="pres">
      <dgm:prSet presAssocID="{240AFAB4-FF15-4BD6-98B6-012172BD8A9D}" presName="Name1" presStyleCnt="0"/>
      <dgm:spPr/>
    </dgm:pt>
    <dgm:pt modelId="{96F323A7-36C0-4D05-8D12-6C80BAE4D46C}" type="pres">
      <dgm:prSet presAssocID="{240AFAB4-FF15-4BD6-98B6-012172BD8A9D}" presName="cycle" presStyleCnt="0"/>
      <dgm:spPr/>
    </dgm:pt>
    <dgm:pt modelId="{34DC3FB7-3A9E-4506-AE58-EDB51133C3DF}" type="pres">
      <dgm:prSet presAssocID="{240AFAB4-FF15-4BD6-98B6-012172BD8A9D}" presName="srcNode" presStyleLbl="node1" presStyleIdx="0" presStyleCnt="7"/>
      <dgm:spPr/>
    </dgm:pt>
    <dgm:pt modelId="{B3924288-FFBB-4D89-9B86-01FA4A6DBB57}" type="pres">
      <dgm:prSet presAssocID="{240AFAB4-FF15-4BD6-98B6-012172BD8A9D}" presName="conn" presStyleLbl="parChTrans1D2" presStyleIdx="0" presStyleCnt="1"/>
      <dgm:spPr/>
      <dgm:t>
        <a:bodyPr/>
        <a:lstStyle/>
        <a:p>
          <a:endParaRPr lang="ru-RU"/>
        </a:p>
      </dgm:t>
    </dgm:pt>
    <dgm:pt modelId="{7ED29FE8-F5A5-45B7-BCCA-F3089428907A}" type="pres">
      <dgm:prSet presAssocID="{240AFAB4-FF15-4BD6-98B6-012172BD8A9D}" presName="extraNode" presStyleLbl="node1" presStyleIdx="0" presStyleCnt="7"/>
      <dgm:spPr/>
    </dgm:pt>
    <dgm:pt modelId="{D89032B8-E3B2-4DF2-A6A1-6768DFC34031}" type="pres">
      <dgm:prSet presAssocID="{240AFAB4-FF15-4BD6-98B6-012172BD8A9D}" presName="dstNode" presStyleLbl="node1" presStyleIdx="0" presStyleCnt="7"/>
      <dgm:spPr/>
    </dgm:pt>
    <dgm:pt modelId="{0C071E70-F436-43F9-B4BC-6CC33229A1D5}" type="pres">
      <dgm:prSet presAssocID="{B4F0367A-5555-4ADC-8562-9CEABF4412D9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226B49-3CA2-45C5-A565-FD783E09520B}" type="pres">
      <dgm:prSet presAssocID="{B4F0367A-5555-4ADC-8562-9CEABF4412D9}" presName="accent_1" presStyleCnt="0"/>
      <dgm:spPr/>
    </dgm:pt>
    <dgm:pt modelId="{9E63BFC2-8690-4BE8-B728-C9619A870828}" type="pres">
      <dgm:prSet presAssocID="{B4F0367A-5555-4ADC-8562-9CEABF4412D9}" presName="accentRepeatNode" presStyleLbl="solidFgAcc1" presStyleIdx="0" presStyleCnt="7"/>
      <dgm:spPr/>
    </dgm:pt>
    <dgm:pt modelId="{2770F586-EFEA-4590-90F2-F0F2458417E0}" type="pres">
      <dgm:prSet presAssocID="{2C341A25-F888-4D03-8C4E-E704C12269A2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767FB-4B48-44CC-BFFD-4FADEBABEBAF}" type="pres">
      <dgm:prSet presAssocID="{2C341A25-F888-4D03-8C4E-E704C12269A2}" presName="accent_2" presStyleCnt="0"/>
      <dgm:spPr/>
    </dgm:pt>
    <dgm:pt modelId="{7FF7A30C-A9D9-4DB9-8F30-92F8389390EC}" type="pres">
      <dgm:prSet presAssocID="{2C341A25-F888-4D03-8C4E-E704C12269A2}" presName="accentRepeatNode" presStyleLbl="solidFgAcc1" presStyleIdx="1" presStyleCnt="7"/>
      <dgm:spPr/>
    </dgm:pt>
    <dgm:pt modelId="{426D70C2-AB4C-4E1F-B62A-45BAEB506D29}" type="pres">
      <dgm:prSet presAssocID="{3941A4D5-408F-4813-9C24-8BBF4EE5A051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2CBAD8-2286-4947-8A4E-1BBFE2679D11}" type="pres">
      <dgm:prSet presAssocID="{3941A4D5-408F-4813-9C24-8BBF4EE5A051}" presName="accent_3" presStyleCnt="0"/>
      <dgm:spPr/>
    </dgm:pt>
    <dgm:pt modelId="{8FF6DD01-09E3-4D89-9F84-63FA3C8C81A4}" type="pres">
      <dgm:prSet presAssocID="{3941A4D5-408F-4813-9C24-8BBF4EE5A051}" presName="accentRepeatNode" presStyleLbl="solidFgAcc1" presStyleIdx="2" presStyleCnt="7"/>
      <dgm:spPr/>
    </dgm:pt>
    <dgm:pt modelId="{C458F144-E62F-498B-9709-376283B47A32}" type="pres">
      <dgm:prSet presAssocID="{2231F131-23AF-4B52-B889-7BE1C97EC89D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6DDB4-698F-4EA4-AD1E-C5CE125D1D46}" type="pres">
      <dgm:prSet presAssocID="{2231F131-23AF-4B52-B889-7BE1C97EC89D}" presName="accent_4" presStyleCnt="0"/>
      <dgm:spPr/>
    </dgm:pt>
    <dgm:pt modelId="{80B50C85-D1F7-4CCD-8A7D-88D47D534FD7}" type="pres">
      <dgm:prSet presAssocID="{2231F131-23AF-4B52-B889-7BE1C97EC89D}" presName="accentRepeatNode" presStyleLbl="solidFgAcc1" presStyleIdx="3" presStyleCnt="7"/>
      <dgm:spPr/>
    </dgm:pt>
    <dgm:pt modelId="{52399087-84AF-4162-BCD3-BA4585C1A5E6}" type="pres">
      <dgm:prSet presAssocID="{4D3331D0-8AFF-4920-AE99-7807C7A200BA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BA071D-3203-4904-BE02-8E8328B8C884}" type="pres">
      <dgm:prSet presAssocID="{4D3331D0-8AFF-4920-AE99-7807C7A200BA}" presName="accent_5" presStyleCnt="0"/>
      <dgm:spPr/>
    </dgm:pt>
    <dgm:pt modelId="{7A297810-5282-4AA2-A9BA-499E781A00A1}" type="pres">
      <dgm:prSet presAssocID="{4D3331D0-8AFF-4920-AE99-7807C7A200BA}" presName="accentRepeatNode" presStyleLbl="solidFgAcc1" presStyleIdx="4" presStyleCnt="7"/>
      <dgm:spPr/>
    </dgm:pt>
    <dgm:pt modelId="{EAABA7E2-B6A3-4405-B4A5-C5F961C75A76}" type="pres">
      <dgm:prSet presAssocID="{2EFDFF80-7220-4419-976B-264603C2893F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E1A1C1-5010-4249-83A3-079040E73251}" type="pres">
      <dgm:prSet presAssocID="{2EFDFF80-7220-4419-976B-264603C2893F}" presName="accent_6" presStyleCnt="0"/>
      <dgm:spPr/>
    </dgm:pt>
    <dgm:pt modelId="{19EB09BD-D373-451C-8EC3-C7D1D67CF5A5}" type="pres">
      <dgm:prSet presAssocID="{2EFDFF80-7220-4419-976B-264603C2893F}" presName="accentRepeatNode" presStyleLbl="solidFgAcc1" presStyleIdx="5" presStyleCnt="7"/>
      <dgm:spPr/>
    </dgm:pt>
    <dgm:pt modelId="{E3A1F2EF-8738-4ED0-9FB2-4E9D54E27E5F}" type="pres">
      <dgm:prSet presAssocID="{F9F6C1CD-C55F-4398-8E9A-8CA025A39DEC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2B5044-E71D-454B-B61E-FBA5C2E20621}" type="pres">
      <dgm:prSet presAssocID="{F9F6C1CD-C55F-4398-8E9A-8CA025A39DEC}" presName="accent_7" presStyleCnt="0"/>
      <dgm:spPr/>
    </dgm:pt>
    <dgm:pt modelId="{9A17F8BC-8EFF-4574-B62D-31F366714A8C}" type="pres">
      <dgm:prSet presAssocID="{F9F6C1CD-C55F-4398-8E9A-8CA025A39DEC}" presName="accentRepeatNode" presStyleLbl="solidFgAcc1" presStyleIdx="6" presStyleCnt="7"/>
      <dgm:spPr/>
    </dgm:pt>
  </dgm:ptLst>
  <dgm:cxnLst>
    <dgm:cxn modelId="{8290A9EF-CE58-46D9-BEA4-84F4D315BEE4}" type="presOf" srcId="{2231F131-23AF-4B52-B889-7BE1C97EC89D}" destId="{C458F144-E62F-498B-9709-376283B47A32}" srcOrd="0" destOrd="0" presId="urn:microsoft.com/office/officeart/2008/layout/VerticalCurvedList"/>
    <dgm:cxn modelId="{7F738802-582B-464C-8384-EAB7A1C21A01}" srcId="{240AFAB4-FF15-4BD6-98B6-012172BD8A9D}" destId="{2EFDFF80-7220-4419-976B-264603C2893F}" srcOrd="5" destOrd="0" parTransId="{56A72286-D7BB-4AE2-B430-7981F3C36406}" sibTransId="{283E4E6B-CBD9-4A82-97B4-356DC1910996}"/>
    <dgm:cxn modelId="{440968DC-86E3-4F14-B8D8-29831328195E}" srcId="{240AFAB4-FF15-4BD6-98B6-012172BD8A9D}" destId="{3941A4D5-408F-4813-9C24-8BBF4EE5A051}" srcOrd="2" destOrd="0" parTransId="{BF550A10-C73A-4DFE-99C3-A2178E702E64}" sibTransId="{94A0C0F3-EDE0-49DB-A3CB-61D0EE16D3B5}"/>
    <dgm:cxn modelId="{5DF2334F-4EAA-412A-950B-F6420227BB5E}" type="presOf" srcId="{B4F0367A-5555-4ADC-8562-9CEABF4412D9}" destId="{0C071E70-F436-43F9-B4BC-6CC33229A1D5}" srcOrd="0" destOrd="0" presId="urn:microsoft.com/office/officeart/2008/layout/VerticalCurvedList"/>
    <dgm:cxn modelId="{1545779A-47FA-4996-B033-7D70209848A6}" srcId="{240AFAB4-FF15-4BD6-98B6-012172BD8A9D}" destId="{2C341A25-F888-4D03-8C4E-E704C12269A2}" srcOrd="1" destOrd="0" parTransId="{BC8AE2E7-1E26-4210-8E1E-12AC7ED07F31}" sibTransId="{DD45BAF7-D55E-43E9-9015-D0F62B76915F}"/>
    <dgm:cxn modelId="{218E9C42-AC17-4EEE-80DC-F7364062C3A5}" type="presOf" srcId="{240AFAB4-FF15-4BD6-98B6-012172BD8A9D}" destId="{7CD62F7A-CA29-4B4B-B28E-4551D1849402}" srcOrd="0" destOrd="0" presId="urn:microsoft.com/office/officeart/2008/layout/VerticalCurvedList"/>
    <dgm:cxn modelId="{FBA4063A-C0A4-4847-96D1-3596EF292EC3}" srcId="{240AFAB4-FF15-4BD6-98B6-012172BD8A9D}" destId="{4D3331D0-8AFF-4920-AE99-7807C7A200BA}" srcOrd="4" destOrd="0" parTransId="{FCDC534D-CE80-4764-B560-FC82CEE1A27F}" sibTransId="{7820BFA1-4A0E-4CEE-B9BB-C3A0AE740ABF}"/>
    <dgm:cxn modelId="{19A4B495-8046-4E54-BCDE-36353426499C}" srcId="{240AFAB4-FF15-4BD6-98B6-012172BD8A9D}" destId="{F9F6C1CD-C55F-4398-8E9A-8CA025A39DEC}" srcOrd="6" destOrd="0" parTransId="{11691D93-C6A2-48EB-B2CA-AE6664C09316}" sibTransId="{E99DE2C8-8BF8-4BE4-AB86-72794811C994}"/>
    <dgm:cxn modelId="{2650F0C4-9C03-4CA2-B513-3BE136F559E5}" type="presOf" srcId="{4D3331D0-8AFF-4920-AE99-7807C7A200BA}" destId="{52399087-84AF-4162-BCD3-BA4585C1A5E6}" srcOrd="0" destOrd="0" presId="urn:microsoft.com/office/officeart/2008/layout/VerticalCurvedList"/>
    <dgm:cxn modelId="{C9B2DA3B-BD1D-48E9-901B-8783B4299705}" type="presOf" srcId="{3941A4D5-408F-4813-9C24-8BBF4EE5A051}" destId="{426D70C2-AB4C-4E1F-B62A-45BAEB506D29}" srcOrd="0" destOrd="0" presId="urn:microsoft.com/office/officeart/2008/layout/VerticalCurvedList"/>
    <dgm:cxn modelId="{F362919A-6919-4AA4-92BF-421B2A9B167E}" type="presOf" srcId="{92F94F8A-D31A-431C-AAB4-67D9B5DD5ECA}" destId="{B3924288-FFBB-4D89-9B86-01FA4A6DBB57}" srcOrd="0" destOrd="0" presId="urn:microsoft.com/office/officeart/2008/layout/VerticalCurvedList"/>
    <dgm:cxn modelId="{A848E699-61A0-4C8B-8983-45D0CB9DA6E5}" type="presOf" srcId="{F9F6C1CD-C55F-4398-8E9A-8CA025A39DEC}" destId="{E3A1F2EF-8738-4ED0-9FB2-4E9D54E27E5F}" srcOrd="0" destOrd="0" presId="urn:microsoft.com/office/officeart/2008/layout/VerticalCurvedList"/>
    <dgm:cxn modelId="{2AC7A81B-798B-430E-97F3-E79C7AD4B66E}" srcId="{240AFAB4-FF15-4BD6-98B6-012172BD8A9D}" destId="{5CBC1679-5ECD-430A-BE28-7C3BA4C1512D}" srcOrd="7" destOrd="0" parTransId="{7EB4C7D7-B81B-4B1E-AD0C-88F793557F32}" sibTransId="{1CDA1B30-8F44-4EC7-A30A-9CCCBA467114}"/>
    <dgm:cxn modelId="{8124FF24-BA2C-4259-BAA9-8B4CAE36D533}" type="presOf" srcId="{2C341A25-F888-4D03-8C4E-E704C12269A2}" destId="{2770F586-EFEA-4590-90F2-F0F2458417E0}" srcOrd="0" destOrd="0" presId="urn:microsoft.com/office/officeart/2008/layout/VerticalCurvedList"/>
    <dgm:cxn modelId="{A90972F1-AAE4-4701-8F38-CFD47920ADD5}" srcId="{240AFAB4-FF15-4BD6-98B6-012172BD8A9D}" destId="{2231F131-23AF-4B52-B889-7BE1C97EC89D}" srcOrd="3" destOrd="0" parTransId="{94778F36-523C-48D7-9966-9F3B414CA51D}" sibTransId="{F3650451-8513-4B5E-8847-D2B12F7765F1}"/>
    <dgm:cxn modelId="{C00EB802-2E74-4E09-9873-E61AA9DE99A1}" type="presOf" srcId="{2EFDFF80-7220-4419-976B-264603C2893F}" destId="{EAABA7E2-B6A3-4405-B4A5-C5F961C75A76}" srcOrd="0" destOrd="0" presId="urn:microsoft.com/office/officeart/2008/layout/VerticalCurvedList"/>
    <dgm:cxn modelId="{4729FA3C-48BE-4F45-940B-748F2378B450}" srcId="{240AFAB4-FF15-4BD6-98B6-012172BD8A9D}" destId="{B4F0367A-5555-4ADC-8562-9CEABF4412D9}" srcOrd="0" destOrd="0" parTransId="{27468FAA-6F6A-47FC-87BB-F195360C4BC7}" sibTransId="{92F94F8A-D31A-431C-AAB4-67D9B5DD5ECA}"/>
    <dgm:cxn modelId="{F1AC0DD0-E992-4DAD-9C93-5EDF2041441F}" type="presParOf" srcId="{7CD62F7A-CA29-4B4B-B28E-4551D1849402}" destId="{D7B04495-9B12-421B-B35C-DCCB68B217A5}" srcOrd="0" destOrd="0" presId="urn:microsoft.com/office/officeart/2008/layout/VerticalCurvedList"/>
    <dgm:cxn modelId="{8BA91593-79C5-4F56-977A-8ADEE9CFB491}" type="presParOf" srcId="{D7B04495-9B12-421B-B35C-DCCB68B217A5}" destId="{96F323A7-36C0-4D05-8D12-6C80BAE4D46C}" srcOrd="0" destOrd="0" presId="urn:microsoft.com/office/officeart/2008/layout/VerticalCurvedList"/>
    <dgm:cxn modelId="{3B43D2D0-3E6F-47A1-9895-BD15D4453229}" type="presParOf" srcId="{96F323A7-36C0-4D05-8D12-6C80BAE4D46C}" destId="{34DC3FB7-3A9E-4506-AE58-EDB51133C3DF}" srcOrd="0" destOrd="0" presId="urn:microsoft.com/office/officeart/2008/layout/VerticalCurvedList"/>
    <dgm:cxn modelId="{B164B623-7DCE-4FBD-8ECF-458B72BD4C81}" type="presParOf" srcId="{96F323A7-36C0-4D05-8D12-6C80BAE4D46C}" destId="{B3924288-FFBB-4D89-9B86-01FA4A6DBB57}" srcOrd="1" destOrd="0" presId="urn:microsoft.com/office/officeart/2008/layout/VerticalCurvedList"/>
    <dgm:cxn modelId="{A8AF3ED9-74AB-4813-91B3-17B26A70819F}" type="presParOf" srcId="{96F323A7-36C0-4D05-8D12-6C80BAE4D46C}" destId="{7ED29FE8-F5A5-45B7-BCCA-F3089428907A}" srcOrd="2" destOrd="0" presId="urn:microsoft.com/office/officeart/2008/layout/VerticalCurvedList"/>
    <dgm:cxn modelId="{A98E3655-0F6A-4399-A72D-13CF7B3ED079}" type="presParOf" srcId="{96F323A7-36C0-4D05-8D12-6C80BAE4D46C}" destId="{D89032B8-E3B2-4DF2-A6A1-6768DFC34031}" srcOrd="3" destOrd="0" presId="urn:microsoft.com/office/officeart/2008/layout/VerticalCurvedList"/>
    <dgm:cxn modelId="{5542EB60-E845-46F0-B096-D22119BAA473}" type="presParOf" srcId="{D7B04495-9B12-421B-B35C-DCCB68B217A5}" destId="{0C071E70-F436-43F9-B4BC-6CC33229A1D5}" srcOrd="1" destOrd="0" presId="urn:microsoft.com/office/officeart/2008/layout/VerticalCurvedList"/>
    <dgm:cxn modelId="{680E120B-21D5-4F55-B987-EC385496D896}" type="presParOf" srcId="{D7B04495-9B12-421B-B35C-DCCB68B217A5}" destId="{2C226B49-3CA2-45C5-A565-FD783E09520B}" srcOrd="2" destOrd="0" presId="urn:microsoft.com/office/officeart/2008/layout/VerticalCurvedList"/>
    <dgm:cxn modelId="{99782790-6226-4155-9018-C7E897E35C68}" type="presParOf" srcId="{2C226B49-3CA2-45C5-A565-FD783E09520B}" destId="{9E63BFC2-8690-4BE8-B728-C9619A870828}" srcOrd="0" destOrd="0" presId="urn:microsoft.com/office/officeart/2008/layout/VerticalCurvedList"/>
    <dgm:cxn modelId="{4286E71B-C4CB-4D75-9925-3DE2B27C87E3}" type="presParOf" srcId="{D7B04495-9B12-421B-B35C-DCCB68B217A5}" destId="{2770F586-EFEA-4590-90F2-F0F2458417E0}" srcOrd="3" destOrd="0" presId="urn:microsoft.com/office/officeart/2008/layout/VerticalCurvedList"/>
    <dgm:cxn modelId="{552DBFC9-7D8A-4274-B7FC-35CE3629082A}" type="presParOf" srcId="{D7B04495-9B12-421B-B35C-DCCB68B217A5}" destId="{B12767FB-4B48-44CC-BFFD-4FADEBABEBAF}" srcOrd="4" destOrd="0" presId="urn:microsoft.com/office/officeart/2008/layout/VerticalCurvedList"/>
    <dgm:cxn modelId="{286650C9-66AA-43BB-8623-8DCEBD69CD19}" type="presParOf" srcId="{B12767FB-4B48-44CC-BFFD-4FADEBABEBAF}" destId="{7FF7A30C-A9D9-4DB9-8F30-92F8389390EC}" srcOrd="0" destOrd="0" presId="urn:microsoft.com/office/officeart/2008/layout/VerticalCurvedList"/>
    <dgm:cxn modelId="{BFBFF539-0FF1-44FB-9398-4ADBC4937A4B}" type="presParOf" srcId="{D7B04495-9B12-421B-B35C-DCCB68B217A5}" destId="{426D70C2-AB4C-4E1F-B62A-45BAEB506D29}" srcOrd="5" destOrd="0" presId="urn:microsoft.com/office/officeart/2008/layout/VerticalCurvedList"/>
    <dgm:cxn modelId="{29283C1A-3779-4EAC-9CF9-0D26022654B1}" type="presParOf" srcId="{D7B04495-9B12-421B-B35C-DCCB68B217A5}" destId="{7B2CBAD8-2286-4947-8A4E-1BBFE2679D11}" srcOrd="6" destOrd="0" presId="urn:microsoft.com/office/officeart/2008/layout/VerticalCurvedList"/>
    <dgm:cxn modelId="{BE31DDCC-3336-4882-A1DC-51444BBBC6F3}" type="presParOf" srcId="{7B2CBAD8-2286-4947-8A4E-1BBFE2679D11}" destId="{8FF6DD01-09E3-4D89-9F84-63FA3C8C81A4}" srcOrd="0" destOrd="0" presId="urn:microsoft.com/office/officeart/2008/layout/VerticalCurvedList"/>
    <dgm:cxn modelId="{1C32362C-525D-4BD0-94CA-56AA50256E68}" type="presParOf" srcId="{D7B04495-9B12-421B-B35C-DCCB68B217A5}" destId="{C458F144-E62F-498B-9709-376283B47A32}" srcOrd="7" destOrd="0" presId="urn:microsoft.com/office/officeart/2008/layout/VerticalCurvedList"/>
    <dgm:cxn modelId="{31B182CF-0CF9-4B18-AEDD-54C5C02D4858}" type="presParOf" srcId="{D7B04495-9B12-421B-B35C-DCCB68B217A5}" destId="{B286DDB4-698F-4EA4-AD1E-C5CE125D1D46}" srcOrd="8" destOrd="0" presId="urn:microsoft.com/office/officeart/2008/layout/VerticalCurvedList"/>
    <dgm:cxn modelId="{48009402-B01E-443C-A386-AE9C4DA7C638}" type="presParOf" srcId="{B286DDB4-698F-4EA4-AD1E-C5CE125D1D46}" destId="{80B50C85-D1F7-4CCD-8A7D-88D47D534FD7}" srcOrd="0" destOrd="0" presId="urn:microsoft.com/office/officeart/2008/layout/VerticalCurvedList"/>
    <dgm:cxn modelId="{0F38CEDA-FDAF-4796-9314-B32D1E2BBE10}" type="presParOf" srcId="{D7B04495-9B12-421B-B35C-DCCB68B217A5}" destId="{52399087-84AF-4162-BCD3-BA4585C1A5E6}" srcOrd="9" destOrd="0" presId="urn:microsoft.com/office/officeart/2008/layout/VerticalCurvedList"/>
    <dgm:cxn modelId="{24D01F24-F7EF-4F3D-822C-E42EBDF9BFB6}" type="presParOf" srcId="{D7B04495-9B12-421B-B35C-DCCB68B217A5}" destId="{0CBA071D-3203-4904-BE02-8E8328B8C884}" srcOrd="10" destOrd="0" presId="urn:microsoft.com/office/officeart/2008/layout/VerticalCurvedList"/>
    <dgm:cxn modelId="{536B9DA1-E3BC-4E05-B73B-49DB38B36EC8}" type="presParOf" srcId="{0CBA071D-3203-4904-BE02-8E8328B8C884}" destId="{7A297810-5282-4AA2-A9BA-499E781A00A1}" srcOrd="0" destOrd="0" presId="urn:microsoft.com/office/officeart/2008/layout/VerticalCurvedList"/>
    <dgm:cxn modelId="{95D60F60-48D7-4C1B-AB12-96921E09ACD7}" type="presParOf" srcId="{D7B04495-9B12-421B-B35C-DCCB68B217A5}" destId="{EAABA7E2-B6A3-4405-B4A5-C5F961C75A76}" srcOrd="11" destOrd="0" presId="urn:microsoft.com/office/officeart/2008/layout/VerticalCurvedList"/>
    <dgm:cxn modelId="{A724D9F4-7C6E-4C41-9628-FE5976FD363E}" type="presParOf" srcId="{D7B04495-9B12-421B-B35C-DCCB68B217A5}" destId="{57E1A1C1-5010-4249-83A3-079040E73251}" srcOrd="12" destOrd="0" presId="urn:microsoft.com/office/officeart/2008/layout/VerticalCurvedList"/>
    <dgm:cxn modelId="{238DE30F-E594-48A6-A3B8-BE6C66FAC2D6}" type="presParOf" srcId="{57E1A1C1-5010-4249-83A3-079040E73251}" destId="{19EB09BD-D373-451C-8EC3-C7D1D67CF5A5}" srcOrd="0" destOrd="0" presId="urn:microsoft.com/office/officeart/2008/layout/VerticalCurvedList"/>
    <dgm:cxn modelId="{0187026A-ECDD-48AB-8467-9724629F2094}" type="presParOf" srcId="{D7B04495-9B12-421B-B35C-DCCB68B217A5}" destId="{E3A1F2EF-8738-4ED0-9FB2-4E9D54E27E5F}" srcOrd="13" destOrd="0" presId="urn:microsoft.com/office/officeart/2008/layout/VerticalCurvedList"/>
    <dgm:cxn modelId="{68199415-F7E4-4D74-A186-544A3B985368}" type="presParOf" srcId="{D7B04495-9B12-421B-B35C-DCCB68B217A5}" destId="{D32B5044-E71D-454B-B61E-FBA5C2E20621}" srcOrd="14" destOrd="0" presId="urn:microsoft.com/office/officeart/2008/layout/VerticalCurvedList"/>
    <dgm:cxn modelId="{B6A427B3-ACDC-46D9-BA4D-D055A7B309D0}" type="presParOf" srcId="{D32B5044-E71D-454B-B61E-FBA5C2E20621}" destId="{9A17F8BC-8EFF-4574-B62D-31F366714A8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CF3625B-9A3A-43AC-8294-71E364228C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681645-068A-4042-9AFE-09E8EB59CC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7679207-A87A-4CFF-B7B7-E059218911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DB8ABB4-E6B4-4379-B2BE-DC84F3F3D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F3A6-E49D-4240-A7F6-62BD6FA627A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B74B79B-4C5A-4DDF-9561-BF8198636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DE098A3-1EC1-4812-AB2A-635402F1A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7DB63-62AE-4819-A199-544198B00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064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4FB091-343B-4994-984A-94008102C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4FBA854-DE17-4A82-BB16-8F8E845388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EB7546C-339C-410D-8AA5-7D5495264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F3A6-E49D-4240-A7F6-62BD6FA627A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A36C80D-5B4B-4931-9714-0CED59415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6F16F9A-2902-4FEE-B09D-66DCA329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7DB63-62AE-4819-A199-544198B00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319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397DD9B-BB0B-4D9E-9B40-72AC6B3920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FE2E8DF-4CED-42CE-882D-F9E9308D8D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8509221-D3F3-4E2B-B5EC-6B3DB0F45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F3A6-E49D-4240-A7F6-62BD6FA627A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7811325-C4DB-4238-8DCF-6DAE24537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B1B065A-ADA0-4434-93EB-DED66BCE3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7DB63-62AE-4819-A199-544198B00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493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B38671-567D-4769-843B-79B8E7BB4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330FBE7-5A52-4BAF-BEF0-44C535D04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DF461D3-255D-4B2B-8247-0101257BD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F3A6-E49D-4240-A7F6-62BD6FA627A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363D0FF-11F2-4C99-A714-32A02C7B1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A58F7BC-FBFC-4A9A-8974-82B6610F2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7DB63-62AE-4819-A199-544198B00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012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244B4D-70B5-4533-AFF5-46D5D388A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B2F803B-55F6-45DD-81A4-EC8E09917E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4858936-D867-424C-A46C-A1D2A1E38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F3A6-E49D-4240-A7F6-62BD6FA627A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C629DBD-49FF-4712-B368-33C87D173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093FAE2-4C26-4CB1-82AD-621DD9C17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7DB63-62AE-4819-A199-544198B00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121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E733D00-00DC-4D1E-93DF-6713B1E54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2381FE3-18A1-4993-B6A0-458641DFFC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284AC88-938B-47A4-9D5C-6B4A55215D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9D0BC2A-1993-4EF0-8316-82FF151A9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F3A6-E49D-4240-A7F6-62BD6FA627A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CB52811-459B-4778-936F-D51A6DE26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76FE9B6-1C3A-4A92-A8D2-037E0595F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7DB63-62AE-4819-A199-544198B00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585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3CA7AD-D61C-4C46-A21B-0B7FF9C8A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6FAC000-6967-427A-8A23-6A3B0872C4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5B83D57-C9D8-400A-A73A-5B9BB2F0B0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CE1D348-E6F9-476C-8EC5-F561EC804F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9361DDE-91FE-4B84-993E-981A9C06F7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8DC08B31-4A92-4CEF-8431-CFAD2E026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F3A6-E49D-4240-A7F6-62BD6FA627A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FB3028D-A432-4E47-A4FF-B4575E49A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553AD29-2029-4B6B-8CEA-D4ECE141B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7DB63-62AE-4819-A199-544198B00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744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D86F02B-29F6-41E7-AE66-3E6055CA7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DA5423F-C8A3-4407-AE74-0C5FDF374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F3A6-E49D-4240-A7F6-62BD6FA627A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0D5B0B1-DCA6-424F-AAB2-6A53F761E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BDFA0CF-4CC1-4C8B-ACEE-1ACD7BF7F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7DB63-62AE-4819-A199-544198B00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895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E3B7B0FD-D962-464A-AF2D-75A209D48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F3A6-E49D-4240-A7F6-62BD6FA627A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85B445B3-4AD9-4F8E-9A1C-A2A5D8CD5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66C0ACE-8666-4B00-B9A3-BE7D860C3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7DB63-62AE-4819-A199-544198B00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8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6A9366-1E6B-4DED-AB84-CB9BFD29F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10B79AE-D7DD-4DF2-8BFA-9F299C5D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8A19E52-2034-4B05-8031-69F37B0DE5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CD3C7EE-3229-4D58-A033-F9437AA81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F3A6-E49D-4240-A7F6-62BD6FA627A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73F1F2F-2014-4342-B561-F2D338BB6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96278C6-F26A-4714-9DF4-7B2295F4D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7DB63-62AE-4819-A199-544198B00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745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17F30E-EAB4-4FFF-A5BE-EBA402C0F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5E54B764-C2FC-48D4-99EC-857D06045E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796B4C5-8579-4E78-AA14-C39FF66298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C21738F-E836-492D-B017-E2E19C395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F3A6-E49D-4240-A7F6-62BD6FA627A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73E8588-3877-4324-A10F-48860DF8D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AF00A4E-7674-4B09-BEEE-5A35A4D43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7DB63-62AE-4819-A199-544198B001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107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C790EDF-D2E0-43A3-8BC3-0BB5DE8CD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B1D1257-A0B5-4677-9E0B-743B6599F3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0488DCC-7F92-430F-A345-B98881383F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0F3A6-E49D-4240-A7F6-62BD6FA627A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F0FEAA8-3BC9-4215-90A7-5809F1127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3F83351-2FB2-46AE-A679-53CEA3A35A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7DB63-62AE-4819-A199-544198B001E2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9B38056-6EDF-4E2F-81C2-7D13F32CE3B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433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slide" Target="slide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651209-8BC2-4E21-A5DD-C64BFB8E0C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50432"/>
            <a:ext cx="9144000" cy="2387600"/>
          </a:xfrm>
        </p:spPr>
        <p:txBody>
          <a:bodyPr/>
          <a:lstStyle/>
          <a:p>
            <a:r>
              <a:rPr lang="ru-RU" b="1" dirty="0" err="1" smtClean="0">
                <a:solidFill>
                  <a:srgbClr val="FC7F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Стартапы</a:t>
            </a:r>
            <a:r>
              <a:rPr lang="ru-RU" b="1" dirty="0" smtClean="0">
                <a:solidFill>
                  <a:srgbClr val="FC7F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компании-единороги</a:t>
            </a:r>
            <a:endParaRPr lang="ru-RU" b="1" dirty="0">
              <a:solidFill>
                <a:srgbClr val="FC7F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6D65FEB-3947-47D7-9098-FDD86CB05C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30107"/>
            <a:ext cx="9144000" cy="1655762"/>
          </a:xfrm>
        </p:spPr>
        <p:txBody>
          <a:bodyPr/>
          <a:lstStyle/>
          <a:p>
            <a:r>
              <a:rPr lang="ru-RU" dirty="0" smtClean="0"/>
              <a:t>Автор </a:t>
            </a:r>
            <a:r>
              <a:rPr lang="ru-RU" dirty="0" err="1" smtClean="0"/>
              <a:t>Семерник</a:t>
            </a:r>
            <a:r>
              <a:rPr lang="ru-RU" dirty="0" smtClean="0"/>
              <a:t> Катерина Юрьевна</a:t>
            </a:r>
          </a:p>
          <a:p>
            <a:r>
              <a:rPr lang="ru-RU" dirty="0" smtClean="0"/>
              <a:t>Методист </a:t>
            </a:r>
            <a:r>
              <a:rPr lang="ru-RU" dirty="0" err="1" smtClean="0"/>
              <a:t>Новогрудского</a:t>
            </a:r>
            <a:r>
              <a:rPr lang="ru-RU" dirty="0" smtClean="0"/>
              <a:t> </a:t>
            </a:r>
            <a:r>
              <a:rPr lang="ru-RU" dirty="0" err="1" smtClean="0"/>
              <a:t>ЦТДиМ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12348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04A55-79BA-4B9B-BCB2-6F5B33DB4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730" y="172229"/>
            <a:ext cx="10515600" cy="761711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rkella" pitchFamily="2" charset="0"/>
              </a:rPr>
              <a:t>Бизнес-ангел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rkella" pitchFamily="2" charset="0"/>
            </a:endParaRPr>
          </a:p>
        </p:txBody>
      </p:sp>
      <p:sp>
        <p:nvSpPr>
          <p:cNvPr id="4" name="Стрелка вправо с вырезом 3">
            <a:hlinkClick r:id="rId2" action="ppaction://hlinksldjump"/>
          </p:cNvPr>
          <p:cNvSpPr/>
          <p:nvPr/>
        </p:nvSpPr>
        <p:spPr>
          <a:xfrm>
            <a:off x="10334846" y="6039292"/>
            <a:ext cx="1307804" cy="42530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b="1">
              <a:ln/>
              <a:solidFill>
                <a:schemeClr val="accent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9891" y="1001460"/>
            <a:ext cx="114421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Частный венчурный инвестор, дающий финансовую и экспертную поддержку компаниям на ранних этапах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2050" name="Picture 2" descr="Бизнес-ангелы: как привлечь инвесторов – практические совет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857" y="2089916"/>
            <a:ext cx="6415346" cy="4278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43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04A55-79BA-4B9B-BCB2-6F5B33DB4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730" y="172229"/>
            <a:ext cx="10515600" cy="761711"/>
          </a:xfrm>
        </p:spPr>
        <p:txBody>
          <a:bodyPr>
            <a:noAutofit/>
          </a:bodyPr>
          <a:lstStyle/>
          <a:p>
            <a:pPr algn="ctr"/>
            <a:r>
              <a:rPr lang="ru-RU" sz="5400" dirty="0" err="1" smtClean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rkella" pitchFamily="2" charset="0"/>
              </a:rPr>
              <a:t>Нетворкинг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rkella" pitchFamily="2" charset="0"/>
            </a:endParaRPr>
          </a:p>
        </p:txBody>
      </p:sp>
      <p:sp>
        <p:nvSpPr>
          <p:cNvPr id="4" name="Стрелка вправо с вырезом 3">
            <a:hlinkClick r:id="rId2" action="ppaction://hlinksldjump"/>
          </p:cNvPr>
          <p:cNvSpPr/>
          <p:nvPr/>
        </p:nvSpPr>
        <p:spPr>
          <a:xfrm>
            <a:off x="10334846" y="6039292"/>
            <a:ext cx="1307804" cy="42530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b="1">
              <a:ln/>
              <a:solidFill>
                <a:schemeClr val="accent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7475" y="933940"/>
            <a:ext cx="1144210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социальная и профессиональная деятельность, направленная на то, чтобы с помощью круга друзей и знакомых, работающих или имеющих связи в той или иной сфере, максимально быстро и эффективно решать сложные жизненные задачи. При этом в сути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нетворкинга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лежит выстраивание доверительных и долгосрочных отношений с людьми и взаимопомощь.</a:t>
            </a:r>
          </a:p>
          <a:p>
            <a:endParaRPr lang="ru-RU" dirty="0"/>
          </a:p>
        </p:txBody>
      </p:sp>
      <p:pic>
        <p:nvPicPr>
          <p:cNvPr id="4098" name="Picture 2" descr="Нетворкинг - презентация онлай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820" y="2904098"/>
            <a:ext cx="6627997" cy="3841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24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04A55-79BA-4B9B-BCB2-6F5B33DB4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730" y="172229"/>
            <a:ext cx="10515600" cy="761711"/>
          </a:xfrm>
        </p:spPr>
        <p:txBody>
          <a:bodyPr>
            <a:noAutofit/>
          </a:bodyPr>
          <a:lstStyle/>
          <a:p>
            <a:pPr algn="ctr"/>
            <a:r>
              <a:rPr lang="en-US" sz="5400" dirty="0">
                <a:solidFill>
                  <a:schemeClr val="dk1"/>
                </a:solidFill>
                <a:latin typeface="Markella" pitchFamily="2" charset="0"/>
              </a:rPr>
              <a:t>SWOT</a:t>
            </a:r>
            <a:r>
              <a:rPr lang="pl-PL" sz="5400" dirty="0">
                <a:solidFill>
                  <a:schemeClr val="dk1"/>
                </a:solidFill>
                <a:latin typeface="Markella" pitchFamily="2" charset="0"/>
              </a:rPr>
              <a:t>-</a:t>
            </a:r>
            <a:r>
              <a:rPr lang="ru-RU" sz="5400" dirty="0">
                <a:solidFill>
                  <a:schemeClr val="dk1"/>
                </a:solidFill>
                <a:latin typeface="Markella" pitchFamily="2" charset="0"/>
              </a:rPr>
              <a:t>анализ</a:t>
            </a:r>
            <a:endParaRPr lang="ru-RU" sz="5400" dirty="0">
              <a:latin typeface="Markella" pitchFamily="2" charset="0"/>
            </a:endParaRPr>
          </a:p>
        </p:txBody>
      </p:sp>
      <p:sp>
        <p:nvSpPr>
          <p:cNvPr id="4" name="Стрелка вправо с вырезом 3">
            <a:hlinkClick r:id="rId2" action="ppaction://hlinksldjump"/>
          </p:cNvPr>
          <p:cNvSpPr/>
          <p:nvPr/>
        </p:nvSpPr>
        <p:spPr>
          <a:xfrm>
            <a:off x="10334846" y="6039292"/>
            <a:ext cx="1307804" cy="42530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b="1">
              <a:ln/>
              <a:solidFill>
                <a:schemeClr val="accent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7475" y="933940"/>
            <a:ext cx="114421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SWOT-анализ — это метод планирования и инструмент для оценки внешних и внутренних факторов, от которых зависит, как компания или отдельный продукт будут развиваться на рынке.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641" y="2107659"/>
            <a:ext cx="7827336" cy="4612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61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04A55-79BA-4B9B-BCB2-6F5B33DB4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730" y="172229"/>
            <a:ext cx="10515600" cy="761711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5400" dirty="0" err="1">
                <a:latin typeface="Markell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Каворкинг</a:t>
            </a:r>
            <a:endParaRPr lang="ru-RU" sz="5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с вырезом 3">
            <a:hlinkClick r:id="rId2" action="ppaction://hlinksldjump"/>
          </p:cNvPr>
          <p:cNvSpPr/>
          <p:nvPr/>
        </p:nvSpPr>
        <p:spPr>
          <a:xfrm>
            <a:off x="10271050" y="6049924"/>
            <a:ext cx="1307804" cy="42530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b="1">
              <a:ln/>
              <a:solidFill>
                <a:schemeClr val="accent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7475" y="933940"/>
            <a:ext cx="1144210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широком смысле — подход к организации труда людей с разной занятостью в общем пространстве; в узком — подобное пространство, коллективный офис.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Каворкинг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характеризует гибкую организацию рабочего пространства и стремление к формированию сообществ резидентов и внутренней культуры.</a:t>
            </a:r>
          </a:p>
          <a:p>
            <a:pPr algn="just"/>
            <a:endParaRPr lang="ru-RU" dirty="0"/>
          </a:p>
        </p:txBody>
      </p:sp>
      <p:pic>
        <p:nvPicPr>
          <p:cNvPr id="5122" name="Picture 2" descr="Коворкинг-центр: виды, варианты открытия, особенности развит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372" y="2526045"/>
            <a:ext cx="6051698" cy="410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125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04A55-79BA-4B9B-BCB2-6F5B33DB4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730" y="172229"/>
            <a:ext cx="10515600" cy="761711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5400" dirty="0">
                <a:latin typeface="Markell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Ментор</a:t>
            </a:r>
            <a:endParaRPr lang="ru-RU" sz="5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с вырезом 3">
            <a:hlinkClick r:id="rId2" action="ppaction://hlinksldjump"/>
          </p:cNvPr>
          <p:cNvSpPr/>
          <p:nvPr/>
        </p:nvSpPr>
        <p:spPr>
          <a:xfrm>
            <a:off x="10271050" y="6049924"/>
            <a:ext cx="1307804" cy="42530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b="1">
              <a:ln/>
              <a:solidFill>
                <a:schemeClr val="accent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7475" y="933940"/>
            <a:ext cx="1144210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Ментор или наставник — опытный профессионал, источник знаний и ответов. Он вдохновляет, помогает развиваться в личной и профессиональной жизни своему подопечному —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менти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Например, чтобы привлечь инвестора, основатели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стартапа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приходят к ментору. Он помогает обосновать идею цифрами и составить план развития компании, делится контактами знакомых инвесторов.</a:t>
            </a:r>
          </a:p>
          <a:p>
            <a:pPr algn="just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103" y="2832496"/>
            <a:ext cx="7578799" cy="374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14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04A55-79BA-4B9B-BCB2-6F5B33DB4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730" y="172229"/>
            <a:ext cx="10515600" cy="761711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5400" dirty="0" smtClean="0">
                <a:latin typeface="Markell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Pitch (</a:t>
            </a:r>
            <a:r>
              <a:rPr lang="ru-RU" sz="5400" dirty="0" smtClean="0">
                <a:latin typeface="Markell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питч)</a:t>
            </a:r>
            <a:endParaRPr lang="ru-RU" sz="5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с вырезом 3">
            <a:hlinkClick r:id="rId2" action="ppaction://hlinksldjump"/>
          </p:cNvPr>
          <p:cNvSpPr/>
          <p:nvPr/>
        </p:nvSpPr>
        <p:spPr>
          <a:xfrm>
            <a:off x="10271050" y="6049924"/>
            <a:ext cx="1307804" cy="42530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b="1">
              <a:ln/>
              <a:solidFill>
                <a:schemeClr val="accent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7475" y="933940"/>
            <a:ext cx="11442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выступление, целью которого является продажа идеи, проекта, плана, себя, команды и т.д.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0110" y="1995767"/>
            <a:ext cx="3310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fornian FB" panose="0207040306080B030204" pitchFamily="18" charset="0"/>
              </a:rPr>
              <a:t>Elevator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fornian FB" panose="0207040306080B030204" pitchFamily="18" charset="0"/>
              </a:rPr>
              <a:t>pitch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fornian FB" panose="0207040306080B030204" pitchFamily="18" charset="0"/>
            </a:endParaRPr>
          </a:p>
          <a:p>
            <a:pPr algn="ctr"/>
            <a:r>
              <a:rPr lang="ru-RU" sz="2000" dirty="0" smtClean="0"/>
              <a:t>Длительность – 1 мин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17475" y="2901535"/>
            <a:ext cx="361849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За </a:t>
            </a:r>
            <a:r>
              <a:rPr lang="ru-RU" sz="2400" dirty="0"/>
              <a:t>данную минуту необходимо успеть кратко сказать о существующей проблеме; о решении, которое вы предлагаете; и рассказать какие существуют перспективы по </a:t>
            </a:r>
            <a:r>
              <a:rPr lang="ru-RU" sz="2400" dirty="0" err="1"/>
              <a:t>монетаризации</a:t>
            </a:r>
            <a:r>
              <a:rPr lang="ru-RU" sz="2400" dirty="0"/>
              <a:t> данного проекта</a:t>
            </a:r>
            <a:r>
              <a:rPr lang="ru-RU" sz="2400" dirty="0" smtClean="0"/>
              <a:t>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30869" y="1995768"/>
            <a:ext cx="3310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fornian FB" panose="0207040306080B030204" pitchFamily="18" charset="0"/>
              </a:rPr>
              <a:t>Idea pitch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fornian FB" panose="0207040306080B030204" pitchFamily="18" charset="0"/>
            </a:endParaRPr>
          </a:p>
          <a:p>
            <a:pPr algn="ctr"/>
            <a:r>
              <a:rPr lang="ru-RU" sz="2000" dirty="0" smtClean="0"/>
              <a:t>Длительность – 3 мин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133504" y="2901535"/>
            <a:ext cx="361849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/>
              <a:t>1. </a:t>
            </a:r>
            <a:r>
              <a:rPr lang="ru-RU" sz="2800" u="sng" dirty="0"/>
              <a:t>Имя проекта.</a:t>
            </a:r>
            <a:r>
              <a:rPr lang="ru-RU" sz="2800" dirty="0"/>
              <a:t> </a:t>
            </a:r>
            <a:endParaRPr lang="ru-RU" sz="2800" dirty="0" smtClean="0"/>
          </a:p>
          <a:p>
            <a:pPr algn="just"/>
            <a:r>
              <a:rPr lang="ru-RU" sz="2800" dirty="0" smtClean="0"/>
              <a:t>2</a:t>
            </a:r>
            <a:r>
              <a:rPr lang="ru-RU" sz="2800" dirty="0"/>
              <a:t>. </a:t>
            </a:r>
            <a:r>
              <a:rPr lang="ru-RU" sz="2800" u="sng" dirty="0"/>
              <a:t>Проблема</a:t>
            </a:r>
            <a:r>
              <a:rPr lang="ru-RU" sz="2800" u="sng" dirty="0" smtClean="0"/>
              <a:t>.</a:t>
            </a:r>
          </a:p>
          <a:p>
            <a:pPr algn="just"/>
            <a:r>
              <a:rPr lang="ru-RU" sz="2800" dirty="0" smtClean="0"/>
              <a:t>3</a:t>
            </a:r>
            <a:r>
              <a:rPr lang="ru-RU" sz="2800" dirty="0"/>
              <a:t>. </a:t>
            </a:r>
            <a:r>
              <a:rPr lang="ru-RU" sz="2800" u="sng" dirty="0"/>
              <a:t>Решение.</a:t>
            </a:r>
            <a:r>
              <a:rPr lang="ru-RU" sz="2800" dirty="0"/>
              <a:t> </a:t>
            </a:r>
            <a:endParaRPr lang="ru-RU" sz="2800" dirty="0" smtClean="0"/>
          </a:p>
          <a:p>
            <a:pPr algn="just"/>
            <a:r>
              <a:rPr lang="ru-RU" sz="2800" dirty="0" smtClean="0"/>
              <a:t>4</a:t>
            </a:r>
            <a:r>
              <a:rPr lang="ru-RU" sz="2800" dirty="0"/>
              <a:t>. </a:t>
            </a:r>
            <a:r>
              <a:rPr lang="ru-RU" sz="2800" u="sng" dirty="0"/>
              <a:t>Объём рынка.</a:t>
            </a:r>
            <a:r>
              <a:rPr lang="ru-RU" sz="2800" dirty="0"/>
              <a:t> </a:t>
            </a:r>
            <a:endParaRPr lang="ru-RU" sz="2800" dirty="0" smtClean="0"/>
          </a:p>
          <a:p>
            <a:pPr algn="just"/>
            <a:r>
              <a:rPr lang="ru-RU" sz="2800" dirty="0" smtClean="0"/>
              <a:t>5</a:t>
            </a:r>
            <a:r>
              <a:rPr lang="ru-RU" sz="2800" dirty="0"/>
              <a:t>. </a:t>
            </a:r>
            <a:r>
              <a:rPr lang="ru-RU" sz="2800" u="sng" dirty="0"/>
              <a:t>Бизнес-модель</a:t>
            </a:r>
            <a:r>
              <a:rPr lang="ru-RU" sz="2800" u="sng" dirty="0" smtClean="0"/>
              <a:t>.</a:t>
            </a:r>
          </a:p>
          <a:p>
            <a:pPr algn="just"/>
            <a:r>
              <a:rPr lang="ru-RU" sz="2800" dirty="0" smtClean="0"/>
              <a:t>6</a:t>
            </a:r>
            <a:r>
              <a:rPr lang="ru-RU" sz="2800" dirty="0"/>
              <a:t>. </a:t>
            </a:r>
            <a:r>
              <a:rPr lang="ru-RU" sz="2800" u="sng" dirty="0"/>
              <a:t>Команда.</a:t>
            </a:r>
            <a:r>
              <a:rPr lang="ru-RU" sz="2800" dirty="0"/>
              <a:t> </a:t>
            </a:r>
            <a:endParaRPr lang="ru-RU" sz="2800" dirty="0" smtClean="0"/>
          </a:p>
          <a:p>
            <a:pPr algn="just"/>
            <a:r>
              <a:rPr lang="ru-RU" sz="2800" dirty="0" smtClean="0"/>
              <a:t>7</a:t>
            </a:r>
            <a:r>
              <a:rPr lang="ru-RU" sz="2800" dirty="0"/>
              <a:t>. </a:t>
            </a:r>
            <a:r>
              <a:rPr lang="ru-RU" sz="2800" u="sng" dirty="0"/>
              <a:t>Заключение</a:t>
            </a:r>
            <a:r>
              <a:rPr lang="ru-RU" sz="2800" u="sng" dirty="0" smtClean="0"/>
              <a:t>.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7614193" y="1943215"/>
            <a:ext cx="3310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fornian FB" panose="0207040306080B030204" pitchFamily="18" charset="0"/>
              </a:rPr>
              <a:t>Funding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fornian FB" panose="0207040306080B030204" pitchFamily="18" charset="0"/>
              </a:rPr>
              <a:t>pitch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fornian FB" panose="0207040306080B030204" pitchFamily="18" charset="0"/>
            </a:endParaRPr>
          </a:p>
          <a:p>
            <a:pPr algn="ctr"/>
            <a:r>
              <a:rPr lang="ru-RU" sz="2000" dirty="0" smtClean="0"/>
              <a:t>Длительность – до 10 мин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7536452" y="2774212"/>
            <a:ext cx="404240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/>
              <a:t>Б</a:t>
            </a:r>
            <a:r>
              <a:rPr lang="ru-RU" sz="2800" dirty="0" smtClean="0"/>
              <a:t>олее </a:t>
            </a:r>
            <a:r>
              <a:rPr lang="ru-RU" sz="2800" dirty="0"/>
              <a:t>развёрнутая </a:t>
            </a:r>
            <a:r>
              <a:rPr lang="ru-RU" sz="2800" dirty="0" smtClean="0"/>
              <a:t>презентация, должна </a:t>
            </a:r>
            <a:r>
              <a:rPr lang="ru-RU" sz="2800" dirty="0"/>
              <a:t>включать такие разделы как: конкуренты, стратегия выхода на рынок, нынешняя позиция и необходимые инвестиции.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1338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04A55-79BA-4B9B-BCB2-6F5B33DB4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1711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Что такое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стартап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" name="Утро. Lite _ Что такое стартапы_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75381" y="1503575"/>
            <a:ext cx="8433847" cy="474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21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04A55-79BA-4B9B-BCB2-6F5B33DB4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1711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Этапы создания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стартапа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641333877"/>
              </p:ext>
            </p:extLst>
          </p:nvPr>
        </p:nvGraphicFramePr>
        <p:xfrm>
          <a:off x="2032000" y="1451729"/>
          <a:ext cx="8940800" cy="4619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809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04A55-79BA-4B9B-BCB2-6F5B33DB4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1711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Направления успешных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стартапов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33869033"/>
              </p:ext>
            </p:extLst>
          </p:nvPr>
        </p:nvGraphicFramePr>
        <p:xfrm>
          <a:off x="-1414021" y="1357461"/>
          <a:ext cx="13376635" cy="4619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3270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04A55-79BA-4B9B-BCB2-6F5B33DB4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1711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Направления успешных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стартапов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93190475"/>
              </p:ext>
            </p:extLst>
          </p:nvPr>
        </p:nvGraphicFramePr>
        <p:xfrm>
          <a:off x="-393296" y="1286540"/>
          <a:ext cx="13376635" cy="5220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3100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04A55-79BA-4B9B-BCB2-6F5B33DB4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1711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«Словарик»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стартапа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977729"/>
              </p:ext>
            </p:extLst>
          </p:nvPr>
        </p:nvGraphicFramePr>
        <p:xfrm>
          <a:off x="363453" y="1256993"/>
          <a:ext cx="11080686" cy="5235829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693562"/>
                <a:gridCol w="3693562"/>
                <a:gridCol w="3693562"/>
              </a:tblGrid>
              <a:tr h="1717745">
                <a:tc>
                  <a:txBody>
                    <a:bodyPr/>
                    <a:lstStyle/>
                    <a:p>
                      <a:pPr algn="ctr"/>
                      <a:r>
                        <a:rPr lang="ru-RU" sz="5400" b="0" kern="1200" dirty="0" smtClean="0">
                          <a:solidFill>
                            <a:schemeClr val="dk1"/>
                          </a:solidFill>
                          <a:effectLst/>
                          <a:latin typeface="Markella" pitchFamily="2" charset="0"/>
                          <a:ea typeface="+mn-ea"/>
                          <a:cs typeface="+mn-cs"/>
                          <a:hlinkClick r:id="rId2" action="ppaction://hlinksldjump"/>
                        </a:rPr>
                        <a:t>Компания-единорог</a:t>
                      </a:r>
                      <a:endParaRPr lang="ru-RU" sz="5400" b="0" dirty="0">
                        <a:latin typeface="Markella" pitchFamily="2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0" kern="1200" dirty="0" smtClean="0">
                          <a:solidFill>
                            <a:schemeClr val="dk1"/>
                          </a:solidFill>
                          <a:effectLst/>
                          <a:latin typeface="Markella" pitchFamily="2" charset="0"/>
                          <a:ea typeface="+mn-ea"/>
                          <a:cs typeface="+mn-cs"/>
                          <a:hlinkClick r:id="rId3" action="ppaction://hlinksldjump"/>
                        </a:rPr>
                        <a:t>Бизнес-план</a:t>
                      </a:r>
                      <a:endParaRPr lang="ru-RU" sz="5400" b="0" dirty="0">
                        <a:latin typeface="Markella" pitchFamily="2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b="0" dirty="0">
                          <a:effectLst/>
                          <a:latin typeface="Markella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Бизнес-ангел</a:t>
                      </a:r>
                      <a:endParaRPr lang="ru-RU" sz="5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1717745">
                <a:tc>
                  <a:txBody>
                    <a:bodyPr/>
                    <a:lstStyle/>
                    <a:p>
                      <a:r>
                        <a:rPr lang="ru-RU" sz="5400" kern="1200" dirty="0" err="1" smtClean="0">
                          <a:solidFill>
                            <a:schemeClr val="dk1"/>
                          </a:solidFill>
                          <a:effectLst/>
                          <a:latin typeface="Markella" pitchFamily="2" charset="0"/>
                          <a:ea typeface="+mn-ea"/>
                          <a:cs typeface="+mn-cs"/>
                          <a:hlinkClick r:id="rId5" action="ppaction://hlinksldjump"/>
                        </a:rPr>
                        <a:t>Нетворкинг</a:t>
                      </a:r>
                      <a:endParaRPr lang="ru-RU" sz="5400" dirty="0">
                        <a:latin typeface="Markella" pitchFamily="2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kern="1200" dirty="0" smtClean="0">
                          <a:solidFill>
                            <a:schemeClr val="dk1"/>
                          </a:solidFill>
                          <a:effectLst/>
                          <a:latin typeface="Markella" pitchFamily="2" charset="0"/>
                          <a:ea typeface="+mn-ea"/>
                          <a:cs typeface="+mn-cs"/>
                          <a:hlinkClick r:id="rId6" action="ppaction://hlinksldjump"/>
                        </a:rPr>
                        <a:t>SWOT</a:t>
                      </a:r>
                      <a:r>
                        <a:rPr lang="pl-PL" sz="5400" kern="1200" dirty="0" smtClean="0">
                          <a:solidFill>
                            <a:schemeClr val="dk1"/>
                          </a:solidFill>
                          <a:effectLst/>
                          <a:latin typeface="Markella" pitchFamily="2" charset="0"/>
                          <a:ea typeface="+mn-ea"/>
                          <a:cs typeface="+mn-cs"/>
                          <a:hlinkClick r:id="rId6" action="ppaction://hlinksldjump"/>
                        </a:rPr>
                        <a:t>-</a:t>
                      </a:r>
                      <a:r>
                        <a:rPr lang="ru-RU" sz="5400" kern="1200" dirty="0" smtClean="0">
                          <a:solidFill>
                            <a:schemeClr val="dk1"/>
                          </a:solidFill>
                          <a:effectLst/>
                          <a:latin typeface="Markella" pitchFamily="2" charset="0"/>
                          <a:ea typeface="+mn-ea"/>
                          <a:cs typeface="+mn-cs"/>
                          <a:hlinkClick r:id="rId6" action="ppaction://hlinksldjump"/>
                        </a:rPr>
                        <a:t>анализ</a:t>
                      </a:r>
                      <a:endParaRPr lang="ru-RU" sz="5400" dirty="0">
                        <a:latin typeface="Markella" pitchFamily="2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 err="1">
                          <a:effectLst/>
                          <a:latin typeface="Markella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Каворкинг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1717745">
                <a:tc>
                  <a:txBody>
                    <a:bodyPr/>
                    <a:lstStyle/>
                    <a:p>
                      <a:pPr algn="ctr"/>
                      <a:r>
                        <a:rPr lang="en-US" sz="5400" kern="1200" dirty="0" smtClean="0">
                          <a:solidFill>
                            <a:schemeClr val="dk1"/>
                          </a:solidFill>
                          <a:effectLst/>
                          <a:latin typeface="Markella" pitchFamily="2" charset="0"/>
                          <a:ea typeface="+mn-ea"/>
                          <a:cs typeface="+mn-cs"/>
                          <a:hlinkClick r:id="rId8" action="ppaction://hlinksldjump"/>
                        </a:rPr>
                        <a:t>Pitch </a:t>
                      </a:r>
                      <a:r>
                        <a:rPr lang="pl-PL" sz="5400" kern="1200" dirty="0" smtClean="0">
                          <a:solidFill>
                            <a:schemeClr val="dk1"/>
                          </a:solidFill>
                          <a:effectLst/>
                          <a:latin typeface="Markella" pitchFamily="2" charset="0"/>
                          <a:ea typeface="+mn-ea"/>
                          <a:cs typeface="+mn-cs"/>
                          <a:hlinkClick r:id="rId8" action="ppaction://hlinksldjump"/>
                        </a:rPr>
                        <a:t>(</a:t>
                      </a:r>
                      <a:r>
                        <a:rPr lang="ru-RU" sz="5400" kern="1200" dirty="0" smtClean="0">
                          <a:solidFill>
                            <a:schemeClr val="dk1"/>
                          </a:solidFill>
                          <a:effectLst/>
                          <a:latin typeface="Markella" pitchFamily="2" charset="0"/>
                          <a:ea typeface="+mn-ea"/>
                          <a:cs typeface="+mn-cs"/>
                          <a:hlinkClick r:id="rId8" action="ppaction://hlinksldjump"/>
                        </a:rPr>
                        <a:t>питч)</a:t>
                      </a:r>
                      <a:endParaRPr lang="ru-RU" sz="5400" dirty="0">
                        <a:latin typeface="Markella" pitchFamily="2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5400" dirty="0">
                        <a:effectLst/>
                        <a:latin typeface="Markella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effectLst/>
                          <a:latin typeface="Markella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9" action="ppaction://hlinksldjump"/>
                        </a:rPr>
                        <a:t>Ментор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982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04A55-79BA-4B9B-BCB2-6F5B33DB4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1711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rkella" pitchFamily="2" charset="0"/>
              </a:rPr>
              <a:t>Компания-единорог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rkella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4463" y="1574277"/>
            <a:ext cx="10991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Термин «</a:t>
            </a:r>
            <a:r>
              <a:rPr lang="ru-RU" sz="2000" dirty="0" err="1"/>
              <a:t>Unicorns</a:t>
            </a:r>
            <a:r>
              <a:rPr lang="ru-RU" sz="2000" dirty="0"/>
              <a:t>» введен относительно недавно для компаний-</a:t>
            </a:r>
            <a:r>
              <a:rPr lang="ru-RU" sz="2000" dirty="0" err="1"/>
              <a:t>стартапов</a:t>
            </a:r>
            <a:r>
              <a:rPr lang="ru-RU" sz="2000" dirty="0"/>
              <a:t>, чья капитализация за короткий период превысила $1 млрд</a:t>
            </a:r>
            <a:r>
              <a:rPr lang="ru-RU" sz="2000" dirty="0" smtClean="0"/>
              <a:t>. Всего на конец 2021 года более 900 компаний-единорогов.</a:t>
            </a:r>
            <a:endParaRPr lang="ru-RU" sz="2000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132618780"/>
              </p:ext>
            </p:extLst>
          </p:nvPr>
        </p:nvGraphicFramePr>
        <p:xfrm>
          <a:off x="2149637" y="2471349"/>
          <a:ext cx="6964314" cy="4223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4189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04A55-79BA-4B9B-BCB2-6F5B33DB4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1711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rkella" pitchFamily="2" charset="0"/>
              </a:rPr>
              <a:t>Компании-единороги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rkella" pitchFamily="2" charset="0"/>
            </a:endParaRPr>
          </a:p>
        </p:txBody>
      </p:sp>
      <p:pic>
        <p:nvPicPr>
          <p:cNvPr id="1026" name="Picture 2" descr="Файл:ByteDance logo English.svg — Википед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24" y="1730252"/>
            <a:ext cx="3489140" cy="60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pace Exploration Technologies (SpaceX)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6" t="28395" r="1729" b="31388"/>
          <a:stretch/>
        </p:blipFill>
        <p:spPr bwMode="auto">
          <a:xfrm>
            <a:off x="6388691" y="1666828"/>
            <a:ext cx="5257800" cy="66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Новый бренд Убера. Пока кто-то из нас вчера (оригинальный… | by Kostya  Gorsky | Design &amp;amp; Productivity | Medi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8" t="32013" r="29415" b="33991"/>
          <a:stretch/>
        </p:blipFill>
        <p:spPr bwMode="auto">
          <a:xfrm>
            <a:off x="1053496" y="2710120"/>
            <a:ext cx="2796363" cy="116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vito становится маркетплейсом, чтобы конкурировать с Wildberries и Ozon |  Экономика | Селдон Новост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210" y="2600708"/>
            <a:ext cx="4877095" cy="1380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Wargaming.net — Википеди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58" y="4593265"/>
            <a:ext cx="3487116" cy="1828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Panda Doc - Doble Group, LL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260" y="4654850"/>
            <a:ext cx="4917045" cy="1600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с вырезом 3">
            <a:hlinkClick r:id="rId8" action="ppaction://hlinksldjump"/>
          </p:cNvPr>
          <p:cNvSpPr/>
          <p:nvPr/>
        </p:nvSpPr>
        <p:spPr>
          <a:xfrm>
            <a:off x="9842501" y="6209413"/>
            <a:ext cx="1307804" cy="42530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b="1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80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04A55-79BA-4B9B-BCB2-6F5B33DB4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730" y="172229"/>
            <a:ext cx="10515600" cy="761711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rkella" pitchFamily="2" charset="0"/>
              </a:rPr>
              <a:t>Бизнес-план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rkella" pitchFamily="2" charset="0"/>
            </a:endParaRPr>
          </a:p>
        </p:txBody>
      </p:sp>
      <p:sp>
        <p:nvSpPr>
          <p:cNvPr id="4" name="Стрелка вправо с вырезом 3">
            <a:hlinkClick r:id="rId2" action="ppaction://hlinksldjump"/>
          </p:cNvPr>
          <p:cNvSpPr/>
          <p:nvPr/>
        </p:nvSpPr>
        <p:spPr>
          <a:xfrm>
            <a:off x="10632557" y="6368902"/>
            <a:ext cx="1307804" cy="42530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b="1">
              <a:ln/>
              <a:solidFill>
                <a:schemeClr val="accent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5845" y="933940"/>
            <a:ext cx="1144210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Бизнес-план — это документ, который излагает планы вашей компании;  описывает, как эти планы могут быть достигнуты. Бизнес-план должен содержать краткое и точное описание вашей компании и проекта.</a:t>
            </a:r>
          </a:p>
          <a:p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552281706"/>
              </p:ext>
            </p:extLst>
          </p:nvPr>
        </p:nvGraphicFramePr>
        <p:xfrm>
          <a:off x="2031999" y="1881963"/>
          <a:ext cx="9036493" cy="4699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6729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459</Words>
  <Application>Microsoft Office PowerPoint</Application>
  <PresentationFormat>Широкоэкранный</PresentationFormat>
  <Paragraphs>73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6" baseType="lpstr">
      <vt:lpstr>Microsoft JhengHei UI</vt:lpstr>
      <vt:lpstr>Arial</vt:lpstr>
      <vt:lpstr>Bookman Old Style</vt:lpstr>
      <vt:lpstr>Calibri</vt:lpstr>
      <vt:lpstr>Calibri Light</vt:lpstr>
      <vt:lpstr>Californian FB</vt:lpstr>
      <vt:lpstr>Ice Age Movie Font</vt:lpstr>
      <vt:lpstr>Markella</vt:lpstr>
      <vt:lpstr>Nexa Script Light</vt:lpstr>
      <vt:lpstr>Times New Roman</vt:lpstr>
      <vt:lpstr>Тема Office</vt:lpstr>
      <vt:lpstr>Стартапы и компании-единороги</vt:lpstr>
      <vt:lpstr>Что такое стартап?</vt:lpstr>
      <vt:lpstr>Этапы создания стартапа</vt:lpstr>
      <vt:lpstr>Направления успешных стартапов</vt:lpstr>
      <vt:lpstr>Направления успешных стартапов</vt:lpstr>
      <vt:lpstr>«Словарик» стартапа</vt:lpstr>
      <vt:lpstr>Компания-единорог</vt:lpstr>
      <vt:lpstr>Компании-единороги</vt:lpstr>
      <vt:lpstr>Бизнес-план</vt:lpstr>
      <vt:lpstr>Бизнес-ангел</vt:lpstr>
      <vt:lpstr>Нетворкинг</vt:lpstr>
      <vt:lpstr>SWOT-анализ</vt:lpstr>
      <vt:lpstr>Каворкинг</vt:lpstr>
      <vt:lpstr>Ментор</vt:lpstr>
      <vt:lpstr>Pitch (питч)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user</dc:creator>
  <cp:lastModifiedBy>Lenovo</cp:lastModifiedBy>
  <cp:revision>6</cp:revision>
  <dcterms:created xsi:type="dcterms:W3CDTF">2021-06-25T08:39:54Z</dcterms:created>
  <dcterms:modified xsi:type="dcterms:W3CDTF">2022-01-20T11:21:54Z</dcterms:modified>
</cp:coreProperties>
</file>