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10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5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1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24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38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0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0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54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0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5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3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2B47-5380-4513-ACB7-AB4ABE85661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08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9675" y="3958322"/>
            <a:ext cx="732472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Современная </a:t>
            </a:r>
            <a:r>
              <a:rPr lang="ru-RU" sz="6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блогосфера</a:t>
            </a:r>
            <a:endParaRPr lang="ru-RU" sz="6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65" y="179730"/>
            <a:ext cx="3598334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36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73" b="5801"/>
          <a:stretch/>
        </p:blipFill>
        <p:spPr>
          <a:xfrm>
            <a:off x="1171575" y="365125"/>
            <a:ext cx="10534650" cy="6175082"/>
          </a:xfrm>
        </p:spPr>
      </p:pic>
    </p:spTree>
    <p:extLst>
      <p:ext uri="{BB962C8B-B14F-4D97-AF65-F5344CB8AC3E}">
        <p14:creationId xmlns:p14="http://schemas.microsoft.com/office/powerpoint/2010/main" val="1469609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37"/>
          <a:stretch/>
        </p:blipFill>
        <p:spPr>
          <a:xfrm>
            <a:off x="598304" y="492124"/>
            <a:ext cx="11247738" cy="5813425"/>
          </a:xfrm>
        </p:spPr>
      </p:pic>
    </p:spTree>
    <p:extLst>
      <p:ext uri="{BB962C8B-B14F-4D97-AF65-F5344CB8AC3E}">
        <p14:creationId xmlns:p14="http://schemas.microsoft.com/office/powerpoint/2010/main" val="3352586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7700" y="946220"/>
            <a:ext cx="11191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Журналист 				</a:t>
            </a:r>
            <a:r>
              <a:rPr lang="ru-RU" sz="4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Блогер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" y="2076643"/>
            <a:ext cx="561022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Профессионал</a:t>
            </a:r>
          </a:p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Предоставляет факты</a:t>
            </a:r>
          </a:p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Выше ответственность</a:t>
            </a:r>
          </a:p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Всегда работает в команде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81775" y="2055813"/>
            <a:ext cx="561022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Любитель</a:t>
            </a:r>
          </a:p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Предоставляет мнение</a:t>
            </a:r>
          </a:p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Может ошибаться</a:t>
            </a:r>
          </a:p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Чаще индивидуален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78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7700" y="946220"/>
            <a:ext cx="11191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Виды блогов				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50" y="1777217"/>
            <a:ext cx="1102042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Индивидуальные, коллективные или </a:t>
            </a:r>
            <a:r>
              <a:rPr lang="ru-RU" sz="32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корпаративные</a:t>
            </a:r>
            <a:endParaRPr 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По тематикам: 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о личной жизни, </a:t>
            </a:r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тревел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 блог, кулинарный блог,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bea</a:t>
            </a:r>
            <a:r>
              <a:rPr lang="pl-P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u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ty</a:t>
            </a:r>
            <a:r>
              <a:rPr lang="pl-P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блог, обучающий блог, рекламный блог, </a:t>
            </a:r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киноблог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 и т.д.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По способу подачи материала: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текстовый, </a:t>
            </a:r>
            <a:r>
              <a:rPr lang="ru-RU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фотоблог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видеоблог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, смешанный формат</a:t>
            </a:r>
          </a:p>
          <a:p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  <a:p>
            <a:r>
              <a:rPr lang="ru-RU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Прозрачный блог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8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95325" y="698570"/>
            <a:ext cx="11191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Кто такие </a:t>
            </a:r>
          </a:p>
          <a:p>
            <a:pPr algn="r"/>
            <a:r>
              <a:rPr lang="ru-RU" sz="4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инфлюенсеры</a:t>
            </a:r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?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052" y="2450306"/>
            <a:ext cx="5279414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9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33375" y="727075"/>
            <a:ext cx="12601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Как создать блог?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375" y="1744187"/>
            <a:ext cx="1102042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Понять, что больше интересует, какое хобби, чем нравится заниматься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Определиться с направлением блога и аудиторией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Определиться с социальными сетями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Определить форму материала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Определить будет ли блог прозрачный или нет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Определить будете ли работать в команде или индивидуально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Изучить странички других </a:t>
            </a:r>
            <a:r>
              <a:rPr lang="ru-RU" sz="28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блогеров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 по схожей тематике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Исследовать материал по тематике блога и постоянно совершенствоваться   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1519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132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Playfair Display Black</vt:lpstr>
      <vt:lpstr>Playfair Display Medium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34</cp:revision>
  <dcterms:created xsi:type="dcterms:W3CDTF">2022-09-28T08:32:08Z</dcterms:created>
  <dcterms:modified xsi:type="dcterms:W3CDTF">2022-09-28T11:25:11Z</dcterms:modified>
</cp:coreProperties>
</file>