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1D8331A4-9BF1-4278-B2FA-DD34AE812DBA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7D521172-8A14-4A1C-8DE5-3A1D3BC78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627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31A4-9BF1-4278-B2FA-DD34AE812DBA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21172-8A14-4A1C-8DE5-3A1D3BC78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336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D8331A4-9BF1-4278-B2FA-DD34AE812DBA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D521172-8A14-4A1C-8DE5-3A1D3BC78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4961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D8331A4-9BF1-4278-B2FA-DD34AE812DBA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D521172-8A14-4A1C-8DE5-3A1D3BC7844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79332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D8331A4-9BF1-4278-B2FA-DD34AE812DBA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D521172-8A14-4A1C-8DE5-3A1D3BC78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879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31A4-9BF1-4278-B2FA-DD34AE812DBA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21172-8A14-4A1C-8DE5-3A1D3BC78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1373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31A4-9BF1-4278-B2FA-DD34AE812DBA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21172-8A14-4A1C-8DE5-3A1D3BC78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4975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31A4-9BF1-4278-B2FA-DD34AE812DBA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21172-8A14-4A1C-8DE5-3A1D3BC78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1936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D8331A4-9BF1-4278-B2FA-DD34AE812DBA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D521172-8A14-4A1C-8DE5-3A1D3BC78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670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31A4-9BF1-4278-B2FA-DD34AE812DBA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21172-8A14-4A1C-8DE5-3A1D3BC78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131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D8331A4-9BF1-4278-B2FA-DD34AE812DBA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D521172-8A14-4A1C-8DE5-3A1D3BC78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784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31A4-9BF1-4278-B2FA-DD34AE812DBA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21172-8A14-4A1C-8DE5-3A1D3BC78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847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31A4-9BF1-4278-B2FA-DD34AE812DBA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21172-8A14-4A1C-8DE5-3A1D3BC78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368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31A4-9BF1-4278-B2FA-DD34AE812DBA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21172-8A14-4A1C-8DE5-3A1D3BC78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778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31A4-9BF1-4278-B2FA-DD34AE812DBA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21172-8A14-4A1C-8DE5-3A1D3BC78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082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31A4-9BF1-4278-B2FA-DD34AE812DBA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21172-8A14-4A1C-8DE5-3A1D3BC78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823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31A4-9BF1-4278-B2FA-DD34AE812DBA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21172-8A14-4A1C-8DE5-3A1D3BC78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51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331A4-9BF1-4278-B2FA-DD34AE812DBA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21172-8A14-4A1C-8DE5-3A1D3BC78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2444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e-BY" dirty="0" smtClean="0"/>
              <a:t>Алгор</a:t>
            </a:r>
            <a:r>
              <a:rPr lang="ru-RU" dirty="0" err="1" smtClean="0"/>
              <a:t>итм</a:t>
            </a:r>
            <a:r>
              <a:rPr lang="ru-RU" dirty="0" smtClean="0"/>
              <a:t> подготовки и участия в конкурсах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Методист Катерина Юрьевна </a:t>
            </a:r>
            <a:r>
              <a:rPr lang="ru-RU" dirty="0" err="1" smtClean="0"/>
              <a:t>Семерник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4344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7418" y="1545609"/>
            <a:ext cx="8610600" cy="1293028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Участие в конкурсах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126243" y="3701988"/>
            <a:ext cx="23170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Когда?</a:t>
            </a:r>
            <a:endParaRPr lang="ru-RU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638800" y="4295944"/>
            <a:ext cx="2041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Как?</a:t>
            </a:r>
            <a:endParaRPr lang="ru-RU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189608" y="3588058"/>
            <a:ext cx="31515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Для чего?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43777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1301" y="187326"/>
            <a:ext cx="8610600" cy="1293028"/>
          </a:xfrm>
        </p:spPr>
        <p:txBody>
          <a:bodyPr>
            <a:normAutofit/>
          </a:bodyPr>
          <a:lstStyle/>
          <a:p>
            <a:r>
              <a:rPr lang="ru-RU" b="1" dirty="0" smtClean="0"/>
              <a:t>Для чего?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86783" y="1480354"/>
            <a:ext cx="1083963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Презентация деятельности</a:t>
            </a:r>
          </a:p>
          <a:p>
            <a:r>
              <a:rPr lang="ru-RU" sz="3600" dirty="0" smtClean="0"/>
              <a:t>Поиск новых идей и самообразование</a:t>
            </a:r>
          </a:p>
          <a:p>
            <a:r>
              <a:rPr lang="ru-RU" sz="3600" dirty="0" smtClean="0"/>
              <a:t>Самореализация</a:t>
            </a:r>
          </a:p>
          <a:p>
            <a:r>
              <a:rPr lang="ru-RU" sz="3600" dirty="0" smtClean="0"/>
              <a:t>Рефлексия</a:t>
            </a:r>
          </a:p>
          <a:p>
            <a:r>
              <a:rPr lang="ru-RU" sz="3600" dirty="0" smtClean="0"/>
              <a:t>Развитие таланта ребенка</a:t>
            </a:r>
          </a:p>
          <a:p>
            <a:r>
              <a:rPr lang="ru-RU" sz="3600" dirty="0" smtClean="0"/>
              <a:t>Углубление знаний и расширение кругозора</a:t>
            </a:r>
          </a:p>
          <a:p>
            <a:r>
              <a:rPr lang="ru-RU" sz="3600" dirty="0" smtClean="0"/>
              <a:t>Анализ чужого опыта  </a:t>
            </a:r>
          </a:p>
          <a:p>
            <a:r>
              <a:rPr lang="ru-RU" sz="3600" dirty="0" smtClean="0"/>
              <a:t>Сотрудничество и коммуникация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19679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1301" y="187326"/>
            <a:ext cx="8610600" cy="1293028"/>
          </a:xfrm>
        </p:spPr>
        <p:txBody>
          <a:bodyPr>
            <a:normAutofit/>
          </a:bodyPr>
          <a:lstStyle/>
          <a:p>
            <a:r>
              <a:rPr lang="ru-RU" b="1" dirty="0" smtClean="0"/>
              <a:t>как?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86783" y="1285045"/>
            <a:ext cx="10839635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ru-RU" sz="3600" dirty="0" smtClean="0"/>
              <a:t>Поиск конкурса</a:t>
            </a:r>
          </a:p>
          <a:p>
            <a:pPr marL="742950" indent="-742950">
              <a:buAutoNum type="arabicPeriod"/>
            </a:pPr>
            <a:r>
              <a:rPr lang="ru-RU" sz="3600" dirty="0" smtClean="0"/>
              <a:t>Анализ положения</a:t>
            </a:r>
          </a:p>
          <a:p>
            <a:pPr marL="742950" indent="-742950">
              <a:buAutoNum type="arabicPeriod"/>
            </a:pPr>
            <a:r>
              <a:rPr lang="ru-RU" sz="3600" dirty="0" smtClean="0"/>
              <a:t>Создание чек-листа (заранее)</a:t>
            </a:r>
          </a:p>
          <a:p>
            <a:pPr marL="742950" indent="-742950">
              <a:buAutoNum type="arabicPeriod"/>
            </a:pPr>
            <a:r>
              <a:rPr lang="ru-RU" sz="3600" dirty="0" smtClean="0"/>
              <a:t>Изучение опыта в этом направлении</a:t>
            </a:r>
          </a:p>
          <a:p>
            <a:pPr marL="742950" indent="-742950">
              <a:buAutoNum type="arabicPeriod"/>
            </a:pPr>
            <a:r>
              <a:rPr lang="ru-RU" sz="3600" dirty="0" smtClean="0"/>
              <a:t>Анализ собственных работ</a:t>
            </a:r>
          </a:p>
          <a:p>
            <a:pPr marL="742950" indent="-742950">
              <a:buAutoNum type="arabicPeriod"/>
            </a:pPr>
            <a:r>
              <a:rPr lang="ru-RU" sz="3600" dirty="0" smtClean="0"/>
              <a:t>Планирование работы</a:t>
            </a:r>
          </a:p>
          <a:p>
            <a:pPr marL="742950" indent="-742950">
              <a:buAutoNum type="arabicPeriod"/>
            </a:pPr>
            <a:r>
              <a:rPr lang="ru-RU" sz="3600" dirty="0" smtClean="0"/>
              <a:t>Обсуждение работы с кружковцами</a:t>
            </a:r>
          </a:p>
          <a:p>
            <a:pPr marL="742950" indent="-742950">
              <a:buAutoNum type="arabicPeriod"/>
            </a:pPr>
            <a:r>
              <a:rPr lang="ru-RU" sz="3600" dirty="0" smtClean="0"/>
              <a:t>Сотрудничество с другими педагогами</a:t>
            </a:r>
          </a:p>
          <a:p>
            <a:pPr marL="742950" indent="-742950">
              <a:buAutoNum type="arabicPeriod"/>
            </a:pPr>
            <a:r>
              <a:rPr lang="ru-RU" sz="3600" dirty="0" smtClean="0"/>
              <a:t>Приобщение родителей</a:t>
            </a:r>
          </a:p>
          <a:p>
            <a:pPr marL="742950" indent="-742950">
              <a:buAutoNum type="arabicPeriod"/>
            </a:pPr>
            <a:endParaRPr lang="ru-RU" sz="3600" dirty="0" smtClean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0610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1301" y="187326"/>
            <a:ext cx="8610600" cy="1293028"/>
          </a:xfrm>
        </p:spPr>
        <p:txBody>
          <a:bodyPr>
            <a:normAutofit/>
          </a:bodyPr>
          <a:lstStyle/>
          <a:p>
            <a:r>
              <a:rPr lang="ru-RU" b="1" dirty="0" smtClean="0"/>
              <a:t>когда?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42394" y="1054225"/>
            <a:ext cx="1117143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Художественный профиль</a:t>
            </a:r>
          </a:p>
          <a:p>
            <a:r>
              <a:rPr lang="ru-RU" sz="2400" b="1" i="1" u="sng" dirty="0" smtClean="0"/>
              <a:t>Образовательная область ИЗО </a:t>
            </a:r>
          </a:p>
          <a:p>
            <a:r>
              <a:rPr lang="ru-RU" sz="2400" dirty="0" smtClean="0"/>
              <a:t>«Выставочная деятельность»</a:t>
            </a:r>
          </a:p>
          <a:p>
            <a:r>
              <a:rPr lang="ru-RU" sz="2400" b="1" i="1" u="sng" dirty="0" smtClean="0"/>
              <a:t>Образовательная область ДПИ </a:t>
            </a:r>
          </a:p>
          <a:p>
            <a:r>
              <a:rPr lang="ru-RU" sz="2400" dirty="0" smtClean="0"/>
              <a:t>«Выставочная деятельность»</a:t>
            </a:r>
          </a:p>
          <a:p>
            <a:r>
              <a:rPr lang="ru-RU" sz="2400" b="1" i="1" u="sng" dirty="0" smtClean="0"/>
              <a:t>Образовательная область «Музыкальное творчество» </a:t>
            </a:r>
          </a:p>
          <a:p>
            <a:r>
              <a:rPr lang="ru-RU" sz="2400" dirty="0" smtClean="0"/>
              <a:t>«Концертная деятельность»</a:t>
            </a:r>
          </a:p>
          <a:p>
            <a:r>
              <a:rPr lang="ru-RU" sz="2400" dirty="0" smtClean="0"/>
              <a:t>«Работа над произведением. Репетиционная деятельность»</a:t>
            </a:r>
          </a:p>
          <a:p>
            <a:r>
              <a:rPr lang="ru-RU" sz="2400" b="1" i="1" u="sng" dirty="0" smtClean="0"/>
              <a:t>Образовательная область «Хореография» </a:t>
            </a:r>
          </a:p>
          <a:p>
            <a:r>
              <a:rPr lang="ru-RU" sz="2400" dirty="0" smtClean="0"/>
              <a:t>«Концертная и </a:t>
            </a:r>
            <a:r>
              <a:rPr lang="ru-RU" sz="2400" dirty="0" err="1" smtClean="0"/>
              <a:t>фестивально</a:t>
            </a:r>
            <a:r>
              <a:rPr lang="ru-RU" sz="2400" dirty="0" smtClean="0"/>
              <a:t>-конкурсная деятельность»</a:t>
            </a:r>
          </a:p>
          <a:p>
            <a:r>
              <a:rPr lang="ru-RU" sz="2400" dirty="0" smtClean="0"/>
              <a:t>«Постановочная и репетиционная деятельность»</a:t>
            </a:r>
          </a:p>
          <a:p>
            <a:r>
              <a:rPr lang="ru-RU" sz="2400" b="1" i="1" u="sng" dirty="0" smtClean="0"/>
              <a:t>Образовательная область «Театр» </a:t>
            </a:r>
          </a:p>
          <a:p>
            <a:r>
              <a:rPr lang="ru-RU" sz="2400" dirty="0" smtClean="0"/>
              <a:t>«Спектакли. Выступления. Концерты»</a:t>
            </a:r>
          </a:p>
          <a:p>
            <a:r>
              <a:rPr lang="ru-RU" sz="2400" dirty="0" smtClean="0"/>
              <a:t>«Постановочная и репетиционная работа»</a:t>
            </a:r>
          </a:p>
          <a:p>
            <a:endParaRPr lang="ru-RU" sz="2800" dirty="0" smtClean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35530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1301" y="187326"/>
            <a:ext cx="8610600" cy="1293028"/>
          </a:xfrm>
        </p:spPr>
        <p:txBody>
          <a:bodyPr>
            <a:normAutofit/>
          </a:bodyPr>
          <a:lstStyle/>
          <a:p>
            <a:r>
              <a:rPr lang="ru-RU" b="1" dirty="0" smtClean="0"/>
              <a:t>когда?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33517" y="1409332"/>
            <a:ext cx="1117143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/>
              <a:t>Туристко</a:t>
            </a:r>
            <a:r>
              <a:rPr lang="ru-RU" sz="3200" b="1" dirty="0" smtClean="0"/>
              <a:t>-краеведческий профиль</a:t>
            </a:r>
          </a:p>
          <a:p>
            <a:r>
              <a:rPr lang="ru-RU" sz="2400" b="1" i="1" u="sng" dirty="0" smtClean="0"/>
              <a:t>Образовательная область «Краеведение» </a:t>
            </a:r>
          </a:p>
          <a:p>
            <a:r>
              <a:rPr lang="ru-RU" sz="2400" dirty="0" smtClean="0"/>
              <a:t>«Культурно-</a:t>
            </a:r>
            <a:r>
              <a:rPr lang="ru-RU" sz="2400" dirty="0" err="1" smtClean="0"/>
              <a:t>образоватеная</a:t>
            </a:r>
            <a:r>
              <a:rPr lang="ru-RU" sz="2400" dirty="0" smtClean="0"/>
              <a:t> деятельность»</a:t>
            </a:r>
          </a:p>
          <a:p>
            <a:r>
              <a:rPr lang="ru-RU" sz="2400" dirty="0" smtClean="0"/>
              <a:t>«Поисково-исследовательская деятельность»</a:t>
            </a:r>
          </a:p>
          <a:p>
            <a:r>
              <a:rPr lang="ru-RU" sz="2400" b="1" i="1" u="sng" dirty="0" smtClean="0"/>
              <a:t>Образовательная область «Туризм»</a:t>
            </a:r>
          </a:p>
          <a:p>
            <a:r>
              <a:rPr lang="ru-RU" sz="2400" dirty="0" smtClean="0"/>
              <a:t>«Участие в соревнованиях по технике видов туризма»</a:t>
            </a:r>
          </a:p>
          <a:p>
            <a:r>
              <a:rPr lang="ru-RU" sz="2400" b="1" i="1" u="sng" dirty="0" smtClean="0"/>
              <a:t>Образовательная область «</a:t>
            </a:r>
            <a:r>
              <a:rPr lang="ru-RU" sz="2400" b="1" i="1" u="sng" dirty="0" err="1" smtClean="0"/>
              <a:t>Скалолазанье</a:t>
            </a:r>
            <a:r>
              <a:rPr lang="ru-RU" sz="2400" b="1" i="1" u="sng" dirty="0" smtClean="0"/>
              <a:t>» </a:t>
            </a:r>
          </a:p>
          <a:p>
            <a:r>
              <a:rPr lang="ru-RU" sz="2400" dirty="0" smtClean="0"/>
              <a:t>«Учебные соревнования»</a:t>
            </a:r>
          </a:p>
          <a:p>
            <a:r>
              <a:rPr lang="ru-RU" sz="2400" b="1" i="1" u="sng" dirty="0" smtClean="0"/>
              <a:t>Образовательная область «Спортивное ориентирование» </a:t>
            </a:r>
          </a:p>
          <a:p>
            <a:r>
              <a:rPr lang="ru-RU" sz="2400" dirty="0" smtClean="0"/>
              <a:t>«Участие в соревнованиях»</a:t>
            </a:r>
          </a:p>
          <a:p>
            <a:endParaRPr lang="ru-RU" sz="2800" dirty="0" smtClean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34496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1301" y="187326"/>
            <a:ext cx="8610600" cy="1293028"/>
          </a:xfrm>
        </p:spPr>
        <p:txBody>
          <a:bodyPr>
            <a:normAutofit/>
          </a:bodyPr>
          <a:lstStyle/>
          <a:p>
            <a:r>
              <a:rPr lang="ru-RU" b="1" dirty="0" smtClean="0"/>
              <a:t>когда?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91903" y="1063104"/>
            <a:ext cx="111714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Эколого-биологический профиль</a:t>
            </a:r>
          </a:p>
          <a:p>
            <a:r>
              <a:rPr lang="ru-RU" sz="2400" b="1" i="1" u="sng" dirty="0" smtClean="0"/>
              <a:t>Образовательная область «Биология» </a:t>
            </a:r>
          </a:p>
          <a:p>
            <a:r>
              <a:rPr lang="ru-RU" sz="2400" dirty="0" smtClean="0"/>
              <a:t>«Научные исследования»</a:t>
            </a:r>
          </a:p>
          <a:p>
            <a:endParaRPr lang="ru-RU" sz="2800" dirty="0" smtClean="0"/>
          </a:p>
          <a:p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691903" y="2207148"/>
            <a:ext cx="111714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Физкультурно-спортивный профиль</a:t>
            </a:r>
          </a:p>
          <a:p>
            <a:r>
              <a:rPr lang="ru-RU" sz="2400" dirty="0" smtClean="0"/>
              <a:t>«Участие в соревнованиях и контрольных стартах»</a:t>
            </a:r>
          </a:p>
          <a:p>
            <a:endParaRPr lang="ru-RU" sz="2800" dirty="0" smtClean="0"/>
          </a:p>
          <a:p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91903" y="3016321"/>
            <a:ext cx="111714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Социально-педагогический профиль</a:t>
            </a:r>
          </a:p>
          <a:p>
            <a:r>
              <a:rPr lang="ru-RU" sz="2400" dirty="0" smtClean="0"/>
              <a:t>«Подготовка и защита проектов»</a:t>
            </a:r>
          </a:p>
          <a:p>
            <a:endParaRPr lang="ru-RU" sz="2800" dirty="0" smtClean="0"/>
          </a:p>
          <a:p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691903" y="3816884"/>
            <a:ext cx="111714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Военно-патриотический профиль</a:t>
            </a:r>
          </a:p>
          <a:p>
            <a:r>
              <a:rPr lang="ru-RU" sz="2400" dirty="0" smtClean="0"/>
              <a:t>«Организация патриотических мероприятий и акций»</a:t>
            </a:r>
          </a:p>
          <a:p>
            <a:endParaRPr lang="ru-RU" sz="2800" dirty="0" smtClean="0"/>
          </a:p>
          <a:p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844303" y="4688375"/>
            <a:ext cx="111714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Естественно-математический профиль</a:t>
            </a:r>
          </a:p>
          <a:p>
            <a:r>
              <a:rPr lang="ru-RU" sz="2400" dirty="0" smtClean="0"/>
              <a:t>«Подготовка и участие в конкурсах, конференциях, выставках»</a:t>
            </a:r>
          </a:p>
          <a:p>
            <a:endParaRPr lang="ru-RU" sz="2800" dirty="0" smtClean="0"/>
          </a:p>
          <a:p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768103" y="5497548"/>
            <a:ext cx="111714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Социально-экономический профиль</a:t>
            </a:r>
          </a:p>
          <a:p>
            <a:r>
              <a:rPr lang="ru-RU" sz="2400" dirty="0" smtClean="0"/>
              <a:t>«Подготовка и участие в конкурсах, конференциях, турнирах, фестивалях»</a:t>
            </a:r>
          </a:p>
          <a:p>
            <a:endParaRPr lang="ru-RU" sz="2800" dirty="0" smtClean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3978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  <p:bldP spid="5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1301" y="187326"/>
            <a:ext cx="8610600" cy="1293028"/>
          </a:xfrm>
        </p:spPr>
        <p:txBody>
          <a:bodyPr>
            <a:normAutofit/>
          </a:bodyPr>
          <a:lstStyle/>
          <a:p>
            <a:r>
              <a:rPr lang="ru-RU" b="1" dirty="0" smtClean="0"/>
              <a:t>когда?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91903" y="1293923"/>
            <a:ext cx="111714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Эколого-биологический профиль</a:t>
            </a:r>
          </a:p>
          <a:p>
            <a:r>
              <a:rPr lang="ru-RU" sz="2400" b="1" i="1" u="sng" dirty="0" smtClean="0"/>
              <a:t>Образовательная область «Экология» </a:t>
            </a:r>
          </a:p>
          <a:p>
            <a:endParaRPr lang="ru-RU" sz="2800" dirty="0" smtClean="0"/>
          </a:p>
          <a:p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835426" y="2920063"/>
            <a:ext cx="111714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Общественно-гуманитарный профиль</a:t>
            </a:r>
          </a:p>
          <a:p>
            <a:endParaRPr lang="ru-RU" sz="2800" dirty="0" smtClean="0"/>
          </a:p>
          <a:p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691903" y="4339512"/>
            <a:ext cx="111714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Культурно-досуговый профиль</a:t>
            </a:r>
          </a:p>
          <a:p>
            <a:endParaRPr lang="ru-RU" sz="2800" dirty="0" smtClean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9410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7" grpId="0"/>
    </p:bld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42</TotalTime>
  <Words>281</Words>
  <Application>Microsoft Office PowerPoint</Application>
  <PresentationFormat>Широкоэкранный</PresentationFormat>
  <Paragraphs>70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Century Gothic</vt:lpstr>
      <vt:lpstr>След самолета</vt:lpstr>
      <vt:lpstr>Алгоритм подготовки и участия в конкурсах</vt:lpstr>
      <vt:lpstr>Участие в конкурсах</vt:lpstr>
      <vt:lpstr>Для чего?</vt:lpstr>
      <vt:lpstr>как?</vt:lpstr>
      <vt:lpstr>когда?</vt:lpstr>
      <vt:lpstr>когда?</vt:lpstr>
      <vt:lpstr>когда?</vt:lpstr>
      <vt:lpstr>когда?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подготовки и участия в конкурсах</dc:title>
  <dc:creator>Lenovo</dc:creator>
  <cp:lastModifiedBy>Lenovo</cp:lastModifiedBy>
  <cp:revision>35</cp:revision>
  <dcterms:created xsi:type="dcterms:W3CDTF">2023-01-19T12:06:11Z</dcterms:created>
  <dcterms:modified xsi:type="dcterms:W3CDTF">2023-01-19T12:48:24Z</dcterms:modified>
</cp:coreProperties>
</file>