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485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71600" y="1803405"/>
            <a:ext cx="9448800" cy="1825096"/>
          </a:xfrm>
        </p:spPr>
        <p:txBody>
          <a:bodyPr anchor="b">
            <a:normAutofit/>
          </a:bodyPr>
          <a:lstStyle>
            <a:lvl1pPr algn="l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632201"/>
            <a:ext cx="9448800" cy="685800"/>
          </a:xfrm>
        </p:spPr>
        <p:txBody>
          <a:bodyPr>
            <a:normAutofit/>
          </a:bodyPr>
          <a:lstStyle>
            <a:lvl1pPr marL="0" indent="0" algn="l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909561" y="4314328"/>
            <a:ext cx="2910840" cy="374642"/>
          </a:xfrm>
        </p:spPr>
        <p:txBody>
          <a:bodyPr/>
          <a:lstStyle/>
          <a:p>
            <a:fld id="{1D8331A4-9BF1-4278-B2FA-DD34AE812DBA}" type="datetimeFigureOut">
              <a:rPr lang="ru-RU" smtClean="0"/>
              <a:t>19.01.2023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371600" y="4323845"/>
            <a:ext cx="6400800" cy="365125"/>
          </a:xfrm>
        </p:spPr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077200" y="1430866"/>
            <a:ext cx="2743200" cy="365125"/>
          </a:xfrm>
        </p:spPr>
        <p:txBody>
          <a:bodyPr/>
          <a:lstStyle/>
          <a:p>
            <a:fld id="{7D521172-8A14-4A1C-8DE5-3A1D3BC784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736277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Панорамная фотография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77" y="4697360"/>
            <a:ext cx="10822034" cy="819355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81727" y="941439"/>
            <a:ext cx="10821840" cy="3478161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5516715"/>
            <a:ext cx="10820400" cy="701969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331A4-9BF1-4278-B2FA-DD34AE812DBA}" type="datetimeFigureOut">
              <a:rPr lang="ru-RU" smtClean="0"/>
              <a:t>19.01.2023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521172-8A14-4A1C-8DE5-3A1D3BC784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833365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753532"/>
            <a:ext cx="10820400" cy="2802467"/>
          </a:xfrm>
        </p:spPr>
        <p:txBody>
          <a:bodyPr anchor="ctr"/>
          <a:lstStyle>
            <a:lvl1pPr algn="l"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467" y="3649133"/>
            <a:ext cx="10130516" cy="999067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814452" y="381000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1D8331A4-9BF1-4278-B2FA-DD34AE812DBA}" type="datetimeFigureOut">
              <a:rPr lang="ru-RU" smtClean="0"/>
              <a:t>19.01.2023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85800" y="379941"/>
            <a:ext cx="6991492" cy="365125"/>
          </a:xfrm>
        </p:spPr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7D521172-8A14-4A1C-8DE5-3A1D3BC784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8449610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" name="Picture 12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4467" y="753533"/>
            <a:ext cx="10151533" cy="2604495"/>
          </a:xfrm>
        </p:spPr>
        <p:txBody>
          <a:bodyPr anchor="ctr"/>
          <a:lstStyle>
            <a:lvl1pPr algn="l"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303865" y="3365556"/>
            <a:ext cx="9592736" cy="44444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467" y="3959862"/>
            <a:ext cx="10151533" cy="679871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814452" y="381000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1D8331A4-9BF1-4278-B2FA-DD34AE812DBA}" type="datetimeFigureOut">
              <a:rPr lang="ru-RU" smtClean="0"/>
              <a:t>19.01.2023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85800" y="379941"/>
            <a:ext cx="6991492" cy="365125"/>
          </a:xfrm>
        </p:spPr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7D521172-8A14-4A1C-8DE5-3A1D3BC7844F}" type="slidenum">
              <a:rPr lang="ru-RU" smtClean="0"/>
              <a:t>‹#›</a:t>
            </a:fld>
            <a:endParaRPr lang="ru-RU"/>
          </a:p>
        </p:txBody>
      </p:sp>
      <p:sp>
        <p:nvSpPr>
          <p:cNvPr id="9" name="TextBox 8"/>
          <p:cNvSpPr txBox="1"/>
          <p:nvPr/>
        </p:nvSpPr>
        <p:spPr>
          <a:xfrm>
            <a:off x="476250" y="93345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984230" y="270129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07933233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4495" y="1124701"/>
            <a:ext cx="10146186" cy="2511835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467" y="3648315"/>
            <a:ext cx="10144654" cy="999885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814452" y="378883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1D8331A4-9BF1-4278-B2FA-DD34AE812DBA}" type="datetimeFigureOut">
              <a:rPr lang="ru-RU" smtClean="0"/>
              <a:t>19.01.2023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85800" y="378883"/>
            <a:ext cx="6991492" cy="365125"/>
          </a:xfrm>
        </p:spPr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7D521172-8A14-4A1C-8DE5-3A1D3BC784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5587950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Три колонк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2895600" y="761999"/>
            <a:ext cx="8610599" cy="1303867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685800" y="2202080"/>
            <a:ext cx="3456432" cy="617320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685799" y="2904565"/>
            <a:ext cx="3456432" cy="331413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368800" y="2201333"/>
            <a:ext cx="3456432" cy="626534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366858" y="2904067"/>
            <a:ext cx="3456432" cy="331461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8051800" y="2192866"/>
            <a:ext cx="3456432" cy="626534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8051801" y="2904565"/>
            <a:ext cx="3456432" cy="331413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331A4-9BF1-4278-B2FA-DD34AE812DBA}" type="datetimeFigureOut">
              <a:rPr lang="ru-RU" smtClean="0"/>
              <a:t>19.01.2023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521172-8A14-4A1C-8DE5-3A1D3BC784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1013730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Столбец с тремя рисункам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2895600" y="762000"/>
            <a:ext cx="8610599" cy="12954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688618" y="4191000"/>
            <a:ext cx="3451582" cy="68276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688618" y="2362200"/>
            <a:ext cx="3451582" cy="1524000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688618" y="4873764"/>
            <a:ext cx="3451582" cy="1344921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374263" y="4191000"/>
            <a:ext cx="3448935" cy="68276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374263" y="2362200"/>
            <a:ext cx="3448936" cy="1524000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374264" y="4873763"/>
            <a:ext cx="3448935" cy="1344921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8049731" y="4191000"/>
            <a:ext cx="3456469" cy="68276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049855" y="2362200"/>
            <a:ext cx="3447878" cy="1524000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8049731" y="4873761"/>
            <a:ext cx="3452445" cy="1344921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331A4-9BF1-4278-B2FA-DD34AE812DBA}" type="datetimeFigureOut">
              <a:rPr lang="ru-RU" smtClean="0"/>
              <a:t>19.01.2023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521172-8A14-4A1C-8DE5-3A1D3BC784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7849759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2194559"/>
            <a:ext cx="10820400" cy="40241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331A4-9BF1-4278-B2FA-DD34AE812DBA}" type="datetimeFigureOut">
              <a:rPr lang="ru-RU" smtClean="0"/>
              <a:t>19.01.2023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521172-8A14-4A1C-8DE5-3A1D3BC784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8319369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48800" y="745066"/>
            <a:ext cx="2057400" cy="3903133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24466" y="745067"/>
            <a:ext cx="8204201" cy="3903133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814452" y="379941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1D8331A4-9BF1-4278-B2FA-DD34AE812DBA}" type="datetimeFigureOut">
              <a:rPr lang="ru-RU" smtClean="0"/>
              <a:t>19.01.2023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85800" y="381000"/>
            <a:ext cx="6991492" cy="365125"/>
          </a:xfrm>
        </p:spPr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7D521172-8A14-4A1C-8DE5-3A1D3BC784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026706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331A4-9BF1-4278-B2FA-DD34AE812DBA}" type="datetimeFigureOut">
              <a:rPr lang="ru-RU" smtClean="0"/>
              <a:t>19.01.2023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521172-8A14-4A1C-8DE5-3A1D3BC784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051315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753533"/>
            <a:ext cx="10820399" cy="2801935"/>
          </a:xfrm>
        </p:spPr>
        <p:txBody>
          <a:bodyPr anchor="b">
            <a:normAutofit/>
          </a:bodyPr>
          <a:lstStyle>
            <a:lvl1pPr algn="r">
              <a:defRPr sz="4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467" y="3641725"/>
            <a:ext cx="10490200" cy="955675"/>
          </a:xfrm>
        </p:spPr>
        <p:txBody>
          <a:bodyPr>
            <a:normAutofit/>
          </a:bodyPr>
          <a:lstStyle>
            <a:lvl1pPr marL="0" indent="0" algn="r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814452" y="381000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1D8331A4-9BF1-4278-B2FA-DD34AE812DBA}" type="datetimeFigureOut">
              <a:rPr lang="ru-RU" smtClean="0"/>
              <a:t>19.01.2023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85800" y="381001"/>
            <a:ext cx="6991492" cy="364065"/>
          </a:xfrm>
        </p:spPr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7D521172-8A14-4A1C-8DE5-3A1D3BC784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787847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2194559"/>
            <a:ext cx="5334000" cy="40241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2194559"/>
            <a:ext cx="5334000" cy="40241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331A4-9BF1-4278-B2FA-DD34AE812DBA}" type="datetimeFigureOut">
              <a:rPr lang="ru-RU" smtClean="0"/>
              <a:t>19.01.2023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521172-8A14-4A1C-8DE5-3A1D3BC784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658478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95600" y="762000"/>
            <a:ext cx="8610600" cy="12954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9" y="2183802"/>
            <a:ext cx="5079991" cy="823912"/>
          </a:xfrm>
        </p:spPr>
        <p:txBody>
          <a:bodyPr anchor="b">
            <a:norm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5800" y="3132666"/>
            <a:ext cx="5311775" cy="3086019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00800" y="2183802"/>
            <a:ext cx="5105400" cy="823912"/>
          </a:xfrm>
        </p:spPr>
        <p:txBody>
          <a:bodyPr anchor="b">
            <a:norm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3132666"/>
            <a:ext cx="5334000" cy="3086019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331A4-9BF1-4278-B2FA-DD34AE812DBA}" type="datetimeFigureOut">
              <a:rPr lang="ru-RU" smtClean="0"/>
              <a:t>19.01.2023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521172-8A14-4A1C-8DE5-3A1D3BC784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233682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331A4-9BF1-4278-B2FA-DD34AE812DBA}" type="datetimeFigureOut">
              <a:rPr lang="ru-RU" smtClean="0"/>
              <a:t>19.01.2023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521172-8A14-4A1C-8DE5-3A1D3BC784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927783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331A4-9BF1-4278-B2FA-DD34AE812DBA}" type="datetimeFigureOut">
              <a:rPr lang="ru-RU" smtClean="0"/>
              <a:t>19.01.2023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521172-8A14-4A1C-8DE5-3A1D3BC784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750826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1524000"/>
            <a:ext cx="4114800" cy="1600200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95582" y="746759"/>
            <a:ext cx="6510618" cy="5471925"/>
          </a:xfrm>
        </p:spPr>
        <p:txBody>
          <a:bodyPr anchor="ctr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3124199"/>
            <a:ext cx="4114800" cy="309448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331A4-9BF1-4278-B2FA-DD34AE812DBA}" type="datetimeFigureOut">
              <a:rPr lang="ru-RU" smtClean="0"/>
              <a:t>19.01.2023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521172-8A14-4A1C-8DE5-3A1D3BC784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858233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1524000"/>
            <a:ext cx="6873240" cy="1600200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861238" y="751241"/>
            <a:ext cx="3644962" cy="5467443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3124199"/>
            <a:ext cx="6873240" cy="309448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331A4-9BF1-4278-B2FA-DD34AE812DBA}" type="datetimeFigureOut">
              <a:rPr lang="ru-RU" smtClean="0"/>
              <a:t>19.01.2023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521172-8A14-4A1C-8DE5-3A1D3BC784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025105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0-HD-TOP.png"/>
          <p:cNvPicPr>
            <a:picLocks noChangeAspect="1"/>
          </p:cNvPicPr>
          <p:nvPr/>
        </p:nvPicPr>
        <p:blipFill>
          <a:blip r:embed="rId1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14414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895600" y="764373"/>
            <a:ext cx="8610600" cy="12930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194560"/>
            <a:ext cx="10820400" cy="402412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595360" y="6356350"/>
            <a:ext cx="291084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331A4-9BF1-4278-B2FA-DD34AE812DBA}" type="datetimeFigureOut">
              <a:rPr lang="ru-RU" smtClean="0"/>
              <a:t>19.01.2023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5800" y="6355845"/>
            <a:ext cx="7772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38100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521172-8A14-4A1C-8DE5-3A1D3BC784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69244498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</p:sldLayoutIdLst>
  <p:txStyles>
    <p:titleStyle>
      <a:lvl1pPr algn="r" defTabSz="914400" rtl="0" eaLnBrk="1" latinLnBrk="0" hangingPunct="1">
        <a:lnSpc>
          <a:spcPct val="90000"/>
        </a:lnSpc>
        <a:spcBef>
          <a:spcPct val="0"/>
        </a:spcBef>
        <a:buNone/>
        <a:defRPr sz="4000" kern="1200" cap="all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be-BY" dirty="0" smtClean="0"/>
              <a:t>Алгор</a:t>
            </a:r>
            <a:r>
              <a:rPr lang="ru-RU" dirty="0" err="1" smtClean="0"/>
              <a:t>итм</a:t>
            </a:r>
            <a:r>
              <a:rPr lang="ru-RU" dirty="0" smtClean="0"/>
              <a:t> подготовки и участия в конкурсах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dirty="0" smtClean="0"/>
              <a:t>Методист Катерина Юрьевна </a:t>
            </a:r>
            <a:r>
              <a:rPr lang="ru-RU" dirty="0" err="1" smtClean="0"/>
              <a:t>Семерник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543445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57418" y="1545609"/>
            <a:ext cx="8610600" cy="1293028"/>
          </a:xfrm>
        </p:spPr>
        <p:txBody>
          <a:bodyPr>
            <a:normAutofit/>
          </a:bodyPr>
          <a:lstStyle/>
          <a:p>
            <a:r>
              <a:rPr lang="ru-RU" sz="4800" b="1" dirty="0" smtClean="0"/>
              <a:t>Участие в конкурсах</a:t>
            </a:r>
            <a:endParaRPr lang="ru-RU" sz="4800" b="1" dirty="0"/>
          </a:p>
        </p:txBody>
      </p:sp>
      <p:sp>
        <p:nvSpPr>
          <p:cNvPr id="4" name="TextBox 3"/>
          <p:cNvSpPr txBox="1"/>
          <p:nvPr/>
        </p:nvSpPr>
        <p:spPr>
          <a:xfrm>
            <a:off x="9126243" y="3701988"/>
            <a:ext cx="2317073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4400" b="1" dirty="0" smtClean="0"/>
              <a:t>Когда?</a:t>
            </a:r>
            <a:endParaRPr lang="ru-RU" sz="4400" b="1" dirty="0"/>
          </a:p>
        </p:txBody>
      </p:sp>
      <p:sp>
        <p:nvSpPr>
          <p:cNvPr id="5" name="TextBox 4"/>
          <p:cNvSpPr txBox="1"/>
          <p:nvPr/>
        </p:nvSpPr>
        <p:spPr>
          <a:xfrm>
            <a:off x="5638800" y="4295944"/>
            <a:ext cx="204186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4800" b="1" dirty="0" smtClean="0"/>
              <a:t>Как?</a:t>
            </a:r>
            <a:endParaRPr lang="ru-RU" sz="4800" b="1" dirty="0"/>
          </a:p>
        </p:txBody>
      </p:sp>
      <p:sp>
        <p:nvSpPr>
          <p:cNvPr id="6" name="TextBox 5"/>
          <p:cNvSpPr txBox="1"/>
          <p:nvPr/>
        </p:nvSpPr>
        <p:spPr>
          <a:xfrm>
            <a:off x="1189608" y="3588058"/>
            <a:ext cx="3151573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4400" b="1" dirty="0" smtClean="0"/>
              <a:t>Для чего?</a:t>
            </a:r>
            <a:endParaRPr lang="ru-RU" sz="4400" b="1" dirty="0"/>
          </a:p>
        </p:txBody>
      </p:sp>
    </p:spTree>
    <p:extLst>
      <p:ext uri="{BB962C8B-B14F-4D97-AF65-F5344CB8AC3E}">
        <p14:creationId xmlns:p14="http://schemas.microsoft.com/office/powerpoint/2010/main" val="34377752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6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01301" y="187326"/>
            <a:ext cx="8610600" cy="1293028"/>
          </a:xfrm>
        </p:spPr>
        <p:txBody>
          <a:bodyPr>
            <a:normAutofit/>
          </a:bodyPr>
          <a:lstStyle/>
          <a:p>
            <a:r>
              <a:rPr lang="ru-RU" b="1" dirty="0" smtClean="0"/>
              <a:t>Для чего?</a:t>
            </a:r>
            <a:endParaRPr lang="ru-RU" b="1" dirty="0"/>
          </a:p>
        </p:txBody>
      </p:sp>
      <p:sp>
        <p:nvSpPr>
          <p:cNvPr id="6" name="TextBox 5"/>
          <p:cNvSpPr txBox="1"/>
          <p:nvPr/>
        </p:nvSpPr>
        <p:spPr>
          <a:xfrm>
            <a:off x="786783" y="1480354"/>
            <a:ext cx="10839635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600" dirty="0" smtClean="0"/>
              <a:t>Презентация деятельности</a:t>
            </a:r>
          </a:p>
          <a:p>
            <a:r>
              <a:rPr lang="ru-RU" sz="3600" dirty="0" smtClean="0"/>
              <a:t>Поиск новых идей и самообразование</a:t>
            </a:r>
          </a:p>
          <a:p>
            <a:r>
              <a:rPr lang="ru-RU" sz="3600" dirty="0" smtClean="0"/>
              <a:t>Самореализация</a:t>
            </a:r>
          </a:p>
          <a:p>
            <a:r>
              <a:rPr lang="ru-RU" sz="3600" dirty="0" smtClean="0"/>
              <a:t>Рефлексия</a:t>
            </a:r>
          </a:p>
          <a:p>
            <a:r>
              <a:rPr lang="ru-RU" sz="3600" dirty="0" smtClean="0"/>
              <a:t>Развитие таланта ребенка</a:t>
            </a:r>
          </a:p>
          <a:p>
            <a:r>
              <a:rPr lang="ru-RU" sz="3600" dirty="0" smtClean="0"/>
              <a:t>Углубление знаний и расширение кругозора</a:t>
            </a:r>
          </a:p>
          <a:p>
            <a:r>
              <a:rPr lang="ru-RU" sz="3600" dirty="0" smtClean="0"/>
              <a:t>Анализ чужого опыта  </a:t>
            </a:r>
          </a:p>
          <a:p>
            <a:r>
              <a:rPr lang="ru-RU" sz="3600" dirty="0" smtClean="0"/>
              <a:t>Сотрудничество и коммуникация</a:t>
            </a:r>
            <a:endParaRPr lang="ru-RU" sz="3600" dirty="0"/>
          </a:p>
        </p:txBody>
      </p:sp>
    </p:spTree>
    <p:extLst>
      <p:ext uri="{BB962C8B-B14F-4D97-AF65-F5344CB8AC3E}">
        <p14:creationId xmlns:p14="http://schemas.microsoft.com/office/powerpoint/2010/main" val="37196795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01301" y="187326"/>
            <a:ext cx="8610600" cy="1293028"/>
          </a:xfrm>
        </p:spPr>
        <p:txBody>
          <a:bodyPr>
            <a:normAutofit/>
          </a:bodyPr>
          <a:lstStyle/>
          <a:p>
            <a:r>
              <a:rPr lang="ru-RU" b="1" dirty="0" smtClean="0"/>
              <a:t>как?</a:t>
            </a:r>
            <a:endParaRPr lang="ru-RU" b="1" dirty="0"/>
          </a:p>
        </p:txBody>
      </p:sp>
      <p:sp>
        <p:nvSpPr>
          <p:cNvPr id="6" name="TextBox 5"/>
          <p:cNvSpPr txBox="1"/>
          <p:nvPr/>
        </p:nvSpPr>
        <p:spPr>
          <a:xfrm>
            <a:off x="786783" y="1285045"/>
            <a:ext cx="10839635" cy="61863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742950" indent="-742950">
              <a:buAutoNum type="arabicPeriod"/>
            </a:pPr>
            <a:r>
              <a:rPr lang="ru-RU" sz="3600" dirty="0" smtClean="0"/>
              <a:t>Поиск конкурса</a:t>
            </a:r>
          </a:p>
          <a:p>
            <a:pPr marL="742950" indent="-742950">
              <a:buAutoNum type="arabicPeriod"/>
            </a:pPr>
            <a:r>
              <a:rPr lang="ru-RU" sz="3600" dirty="0" smtClean="0"/>
              <a:t>Анализ положения</a:t>
            </a:r>
          </a:p>
          <a:p>
            <a:pPr marL="742950" indent="-742950">
              <a:buAutoNum type="arabicPeriod"/>
            </a:pPr>
            <a:r>
              <a:rPr lang="ru-RU" sz="3600" dirty="0" smtClean="0"/>
              <a:t>Создание чек-листа (заранее)</a:t>
            </a:r>
          </a:p>
          <a:p>
            <a:pPr marL="742950" indent="-742950">
              <a:buAutoNum type="arabicPeriod"/>
            </a:pPr>
            <a:r>
              <a:rPr lang="ru-RU" sz="3600" dirty="0" smtClean="0"/>
              <a:t>Изучение опыта в этом направлении</a:t>
            </a:r>
          </a:p>
          <a:p>
            <a:pPr marL="742950" indent="-742950">
              <a:buAutoNum type="arabicPeriod"/>
            </a:pPr>
            <a:r>
              <a:rPr lang="ru-RU" sz="3600" dirty="0" smtClean="0"/>
              <a:t>Анализ собственных работ</a:t>
            </a:r>
          </a:p>
          <a:p>
            <a:pPr marL="742950" indent="-742950">
              <a:buAutoNum type="arabicPeriod"/>
            </a:pPr>
            <a:r>
              <a:rPr lang="ru-RU" sz="3600" dirty="0" smtClean="0"/>
              <a:t>Планирование работы</a:t>
            </a:r>
          </a:p>
          <a:p>
            <a:pPr marL="742950" indent="-742950">
              <a:buAutoNum type="arabicPeriod"/>
            </a:pPr>
            <a:r>
              <a:rPr lang="ru-RU" sz="3600" dirty="0" smtClean="0"/>
              <a:t>Обсуждение работы с кружковцами</a:t>
            </a:r>
          </a:p>
          <a:p>
            <a:pPr marL="742950" indent="-742950">
              <a:buAutoNum type="arabicPeriod"/>
            </a:pPr>
            <a:r>
              <a:rPr lang="ru-RU" sz="3600" dirty="0" smtClean="0"/>
              <a:t>Сотрудничество с другими педагогами</a:t>
            </a:r>
          </a:p>
          <a:p>
            <a:pPr marL="742950" indent="-742950">
              <a:buAutoNum type="arabicPeriod"/>
            </a:pPr>
            <a:r>
              <a:rPr lang="ru-RU" sz="3600" dirty="0" smtClean="0"/>
              <a:t>Приобщение родителей</a:t>
            </a:r>
          </a:p>
          <a:p>
            <a:pPr marL="742950" indent="-742950">
              <a:buAutoNum type="arabicPeriod"/>
            </a:pPr>
            <a:endParaRPr lang="ru-RU" sz="3600" dirty="0" smtClean="0"/>
          </a:p>
          <a:p>
            <a:endParaRPr lang="ru-RU" sz="3600" dirty="0"/>
          </a:p>
        </p:txBody>
      </p:sp>
    </p:spTree>
    <p:extLst>
      <p:ext uri="{BB962C8B-B14F-4D97-AF65-F5344CB8AC3E}">
        <p14:creationId xmlns:p14="http://schemas.microsoft.com/office/powerpoint/2010/main" val="25061025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01301" y="187326"/>
            <a:ext cx="8610600" cy="1293028"/>
          </a:xfrm>
        </p:spPr>
        <p:txBody>
          <a:bodyPr>
            <a:normAutofit/>
          </a:bodyPr>
          <a:lstStyle/>
          <a:p>
            <a:r>
              <a:rPr lang="ru-RU" b="1" dirty="0" smtClean="0"/>
              <a:t>когда?</a:t>
            </a:r>
            <a:endParaRPr lang="ru-RU" b="1" dirty="0"/>
          </a:p>
        </p:txBody>
      </p:sp>
      <p:sp>
        <p:nvSpPr>
          <p:cNvPr id="6" name="TextBox 5"/>
          <p:cNvSpPr txBox="1"/>
          <p:nvPr/>
        </p:nvSpPr>
        <p:spPr>
          <a:xfrm>
            <a:off x="742394" y="1054225"/>
            <a:ext cx="11171438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b="1" dirty="0" smtClean="0"/>
              <a:t>Художественный профиль</a:t>
            </a:r>
          </a:p>
          <a:p>
            <a:r>
              <a:rPr lang="ru-RU" sz="2400" b="1" i="1" u="sng" dirty="0" smtClean="0"/>
              <a:t>Образовательная область ИЗО </a:t>
            </a:r>
          </a:p>
          <a:p>
            <a:r>
              <a:rPr lang="ru-RU" sz="2400" dirty="0" smtClean="0"/>
              <a:t>«Выставочная деятельность»</a:t>
            </a:r>
          </a:p>
          <a:p>
            <a:r>
              <a:rPr lang="ru-RU" sz="2400" b="1" i="1" u="sng" dirty="0" smtClean="0"/>
              <a:t>Образовательная область ДПИ </a:t>
            </a:r>
          </a:p>
          <a:p>
            <a:r>
              <a:rPr lang="ru-RU" sz="2400" dirty="0" smtClean="0"/>
              <a:t>«Выставочная деятельность»</a:t>
            </a:r>
          </a:p>
          <a:p>
            <a:r>
              <a:rPr lang="ru-RU" sz="2400" b="1" i="1" u="sng" dirty="0" smtClean="0"/>
              <a:t>Образовательная область «Музыкальное творчество» </a:t>
            </a:r>
          </a:p>
          <a:p>
            <a:r>
              <a:rPr lang="ru-RU" sz="2400" dirty="0" smtClean="0"/>
              <a:t>«Концертная деятельность»</a:t>
            </a:r>
          </a:p>
          <a:p>
            <a:r>
              <a:rPr lang="ru-RU" sz="2400" dirty="0" smtClean="0"/>
              <a:t>«Работа над произведением. Репетиционная деятельность»</a:t>
            </a:r>
          </a:p>
          <a:p>
            <a:r>
              <a:rPr lang="ru-RU" sz="2400" b="1" i="1" u="sng" dirty="0" smtClean="0"/>
              <a:t>Образовательная область «Хореография» </a:t>
            </a:r>
          </a:p>
          <a:p>
            <a:r>
              <a:rPr lang="ru-RU" sz="2400" dirty="0" smtClean="0"/>
              <a:t>«Концертная и </a:t>
            </a:r>
            <a:r>
              <a:rPr lang="ru-RU" sz="2400" dirty="0" err="1" smtClean="0"/>
              <a:t>фестивально</a:t>
            </a:r>
            <a:r>
              <a:rPr lang="ru-RU" sz="2400" dirty="0" smtClean="0"/>
              <a:t>-конкурсная деятельность»</a:t>
            </a:r>
          </a:p>
          <a:p>
            <a:r>
              <a:rPr lang="ru-RU" sz="2400" dirty="0" smtClean="0"/>
              <a:t>«Постановочная и репетиционная деятельность»</a:t>
            </a:r>
          </a:p>
          <a:p>
            <a:r>
              <a:rPr lang="ru-RU" sz="2400" b="1" i="1" u="sng" dirty="0" smtClean="0"/>
              <a:t>Образовательная область «Театр» </a:t>
            </a:r>
          </a:p>
          <a:p>
            <a:r>
              <a:rPr lang="ru-RU" sz="2400" dirty="0" smtClean="0"/>
              <a:t>«Спектакли. Выступления. Концерты»</a:t>
            </a:r>
          </a:p>
          <a:p>
            <a:r>
              <a:rPr lang="ru-RU" sz="2400" dirty="0" smtClean="0"/>
              <a:t>«Постановочная и репетиционная работа»</a:t>
            </a:r>
          </a:p>
          <a:p>
            <a:endParaRPr lang="ru-RU" sz="2800" dirty="0" smtClean="0"/>
          </a:p>
          <a:p>
            <a:endParaRPr lang="ru-RU" sz="3600" dirty="0"/>
          </a:p>
        </p:txBody>
      </p:sp>
    </p:spTree>
    <p:extLst>
      <p:ext uri="{BB962C8B-B14F-4D97-AF65-F5344CB8AC3E}">
        <p14:creationId xmlns:p14="http://schemas.microsoft.com/office/powerpoint/2010/main" val="32355303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01301" y="187326"/>
            <a:ext cx="8610600" cy="1293028"/>
          </a:xfrm>
        </p:spPr>
        <p:txBody>
          <a:bodyPr>
            <a:normAutofit/>
          </a:bodyPr>
          <a:lstStyle/>
          <a:p>
            <a:r>
              <a:rPr lang="ru-RU" b="1" dirty="0" smtClean="0"/>
              <a:t>когда?</a:t>
            </a:r>
            <a:endParaRPr lang="ru-RU" b="1" dirty="0"/>
          </a:p>
        </p:txBody>
      </p:sp>
      <p:sp>
        <p:nvSpPr>
          <p:cNvPr id="6" name="TextBox 5"/>
          <p:cNvSpPr txBox="1"/>
          <p:nvPr/>
        </p:nvSpPr>
        <p:spPr>
          <a:xfrm>
            <a:off x="733517" y="1409332"/>
            <a:ext cx="11171438" cy="489364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b="1" dirty="0" err="1" smtClean="0"/>
              <a:t>Туристко</a:t>
            </a:r>
            <a:r>
              <a:rPr lang="ru-RU" sz="3200" b="1" dirty="0" smtClean="0"/>
              <a:t>-краеведческий профиль</a:t>
            </a:r>
          </a:p>
          <a:p>
            <a:r>
              <a:rPr lang="ru-RU" sz="2400" b="1" i="1" u="sng" dirty="0" smtClean="0"/>
              <a:t>Образовательная область «Краеведение» </a:t>
            </a:r>
          </a:p>
          <a:p>
            <a:r>
              <a:rPr lang="ru-RU" sz="2400" dirty="0" smtClean="0"/>
              <a:t>«Культурно-</a:t>
            </a:r>
            <a:r>
              <a:rPr lang="ru-RU" sz="2400" dirty="0" err="1" smtClean="0"/>
              <a:t>образоватеная</a:t>
            </a:r>
            <a:r>
              <a:rPr lang="ru-RU" sz="2400" dirty="0" smtClean="0"/>
              <a:t> деятельность»</a:t>
            </a:r>
          </a:p>
          <a:p>
            <a:r>
              <a:rPr lang="ru-RU" sz="2400" dirty="0" smtClean="0"/>
              <a:t>«Поисково-исследовательская деятельность»</a:t>
            </a:r>
          </a:p>
          <a:p>
            <a:r>
              <a:rPr lang="ru-RU" sz="2400" b="1" i="1" u="sng" dirty="0" smtClean="0"/>
              <a:t>Образовательная область «Туризм»</a:t>
            </a:r>
          </a:p>
          <a:p>
            <a:r>
              <a:rPr lang="ru-RU" sz="2400" dirty="0" smtClean="0"/>
              <a:t>«Участие в соревнованиях по технике видов туризма»</a:t>
            </a:r>
          </a:p>
          <a:p>
            <a:r>
              <a:rPr lang="ru-RU" sz="2400" b="1" i="1" u="sng" dirty="0" smtClean="0"/>
              <a:t>Образовательная область «</a:t>
            </a:r>
            <a:r>
              <a:rPr lang="ru-RU" sz="2400" b="1" i="1" u="sng" dirty="0" err="1" smtClean="0"/>
              <a:t>Скалолазанье</a:t>
            </a:r>
            <a:r>
              <a:rPr lang="ru-RU" sz="2400" b="1" i="1" u="sng" dirty="0" smtClean="0"/>
              <a:t>» </a:t>
            </a:r>
          </a:p>
          <a:p>
            <a:r>
              <a:rPr lang="ru-RU" sz="2400" dirty="0" smtClean="0"/>
              <a:t>«Учебные соревнования»</a:t>
            </a:r>
          </a:p>
          <a:p>
            <a:r>
              <a:rPr lang="ru-RU" sz="2400" b="1" i="1" u="sng" dirty="0" smtClean="0"/>
              <a:t>Образовательная область «Спортивное ориентирование» </a:t>
            </a:r>
          </a:p>
          <a:p>
            <a:r>
              <a:rPr lang="ru-RU" sz="2400" dirty="0" smtClean="0"/>
              <a:t>«Участие в соревнованиях»</a:t>
            </a:r>
          </a:p>
          <a:p>
            <a:endParaRPr lang="ru-RU" sz="2800" dirty="0" smtClean="0"/>
          </a:p>
          <a:p>
            <a:endParaRPr lang="ru-RU" sz="3600" dirty="0"/>
          </a:p>
        </p:txBody>
      </p:sp>
    </p:spTree>
    <p:extLst>
      <p:ext uri="{BB962C8B-B14F-4D97-AF65-F5344CB8AC3E}">
        <p14:creationId xmlns:p14="http://schemas.microsoft.com/office/powerpoint/2010/main" val="34344967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01301" y="187326"/>
            <a:ext cx="8610600" cy="1293028"/>
          </a:xfrm>
        </p:spPr>
        <p:txBody>
          <a:bodyPr>
            <a:normAutofit/>
          </a:bodyPr>
          <a:lstStyle/>
          <a:p>
            <a:r>
              <a:rPr lang="ru-RU" b="1" dirty="0" smtClean="0"/>
              <a:t>когда?</a:t>
            </a:r>
            <a:endParaRPr lang="ru-RU" b="1" dirty="0"/>
          </a:p>
        </p:txBody>
      </p:sp>
      <p:sp>
        <p:nvSpPr>
          <p:cNvPr id="6" name="TextBox 5"/>
          <p:cNvSpPr txBox="1"/>
          <p:nvPr/>
        </p:nvSpPr>
        <p:spPr>
          <a:xfrm>
            <a:off x="691903" y="1063104"/>
            <a:ext cx="11171438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b="1" dirty="0" smtClean="0"/>
              <a:t>Эколого-биологический профиль</a:t>
            </a:r>
          </a:p>
          <a:p>
            <a:r>
              <a:rPr lang="ru-RU" sz="2400" b="1" i="1" u="sng" dirty="0" smtClean="0"/>
              <a:t>Образовательная область «Биология» </a:t>
            </a:r>
          </a:p>
          <a:p>
            <a:r>
              <a:rPr lang="ru-RU" sz="2400" dirty="0" smtClean="0"/>
              <a:t>«Научные исследования»</a:t>
            </a:r>
          </a:p>
          <a:p>
            <a:endParaRPr lang="ru-RU" sz="2800" dirty="0" smtClean="0"/>
          </a:p>
          <a:p>
            <a:endParaRPr lang="ru-RU" sz="3600" dirty="0"/>
          </a:p>
        </p:txBody>
      </p:sp>
      <p:sp>
        <p:nvSpPr>
          <p:cNvPr id="4" name="TextBox 3"/>
          <p:cNvSpPr txBox="1"/>
          <p:nvPr/>
        </p:nvSpPr>
        <p:spPr>
          <a:xfrm>
            <a:off x="691903" y="2207148"/>
            <a:ext cx="11171438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b="1" dirty="0" smtClean="0"/>
              <a:t>Физкультурно-спортивный профиль</a:t>
            </a:r>
          </a:p>
          <a:p>
            <a:r>
              <a:rPr lang="ru-RU" sz="2400" dirty="0" smtClean="0"/>
              <a:t>«Участие в соревнованиях и контрольных стартах»</a:t>
            </a:r>
          </a:p>
          <a:p>
            <a:endParaRPr lang="ru-RU" sz="2800" dirty="0" smtClean="0"/>
          </a:p>
          <a:p>
            <a:endParaRPr lang="ru-RU" sz="3600" dirty="0"/>
          </a:p>
        </p:txBody>
      </p:sp>
      <p:sp>
        <p:nvSpPr>
          <p:cNvPr id="5" name="TextBox 4"/>
          <p:cNvSpPr txBox="1"/>
          <p:nvPr/>
        </p:nvSpPr>
        <p:spPr>
          <a:xfrm>
            <a:off x="691903" y="3016321"/>
            <a:ext cx="11171438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b="1" dirty="0" smtClean="0"/>
              <a:t>Социально-педагогический профиль</a:t>
            </a:r>
          </a:p>
          <a:p>
            <a:r>
              <a:rPr lang="ru-RU" sz="2400" dirty="0" smtClean="0"/>
              <a:t>«Подготовка и защита проектов»</a:t>
            </a:r>
          </a:p>
          <a:p>
            <a:endParaRPr lang="ru-RU" sz="2800" dirty="0" smtClean="0"/>
          </a:p>
          <a:p>
            <a:endParaRPr lang="ru-RU" sz="3600" dirty="0"/>
          </a:p>
        </p:txBody>
      </p:sp>
      <p:sp>
        <p:nvSpPr>
          <p:cNvPr id="7" name="TextBox 6"/>
          <p:cNvSpPr txBox="1"/>
          <p:nvPr/>
        </p:nvSpPr>
        <p:spPr>
          <a:xfrm>
            <a:off x="691903" y="3816884"/>
            <a:ext cx="11171438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b="1" dirty="0" smtClean="0"/>
              <a:t>Военно-патриотический профиль</a:t>
            </a:r>
          </a:p>
          <a:p>
            <a:r>
              <a:rPr lang="ru-RU" sz="2400" dirty="0" smtClean="0"/>
              <a:t>«Организация патриотических мероприятий и акций»</a:t>
            </a:r>
          </a:p>
          <a:p>
            <a:endParaRPr lang="ru-RU" sz="2800" dirty="0" smtClean="0"/>
          </a:p>
          <a:p>
            <a:endParaRPr lang="ru-RU" sz="3600" dirty="0"/>
          </a:p>
        </p:txBody>
      </p:sp>
      <p:sp>
        <p:nvSpPr>
          <p:cNvPr id="8" name="TextBox 7"/>
          <p:cNvSpPr txBox="1"/>
          <p:nvPr/>
        </p:nvSpPr>
        <p:spPr>
          <a:xfrm>
            <a:off x="844303" y="4688375"/>
            <a:ext cx="11171438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b="1" dirty="0" smtClean="0"/>
              <a:t>Естественно-математический профиль</a:t>
            </a:r>
          </a:p>
          <a:p>
            <a:r>
              <a:rPr lang="ru-RU" sz="2400" dirty="0" smtClean="0"/>
              <a:t>«Подготовка и участие в конкурсах, конференциях, выставках»</a:t>
            </a:r>
          </a:p>
          <a:p>
            <a:endParaRPr lang="ru-RU" sz="2800" dirty="0" smtClean="0"/>
          </a:p>
          <a:p>
            <a:endParaRPr lang="ru-RU" sz="3600" dirty="0"/>
          </a:p>
        </p:txBody>
      </p:sp>
      <p:sp>
        <p:nvSpPr>
          <p:cNvPr id="9" name="TextBox 8"/>
          <p:cNvSpPr txBox="1"/>
          <p:nvPr/>
        </p:nvSpPr>
        <p:spPr>
          <a:xfrm>
            <a:off x="768103" y="5497548"/>
            <a:ext cx="11171438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b="1" dirty="0" smtClean="0"/>
              <a:t>Социально-экономический профиль</a:t>
            </a:r>
          </a:p>
          <a:p>
            <a:r>
              <a:rPr lang="ru-RU" sz="2400" dirty="0" smtClean="0"/>
              <a:t>«Подготовка и участие в конкурсах, конференциях, турнирах, фестивалях»</a:t>
            </a:r>
          </a:p>
          <a:p>
            <a:endParaRPr lang="ru-RU" sz="2800" dirty="0" smtClean="0"/>
          </a:p>
          <a:p>
            <a:endParaRPr lang="ru-RU" sz="3600" dirty="0"/>
          </a:p>
        </p:txBody>
      </p:sp>
    </p:spTree>
    <p:extLst>
      <p:ext uri="{BB962C8B-B14F-4D97-AF65-F5344CB8AC3E}">
        <p14:creationId xmlns:p14="http://schemas.microsoft.com/office/powerpoint/2010/main" val="34397802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4" grpId="0"/>
      <p:bldP spid="5" grpId="0"/>
      <p:bldP spid="7" grpId="0"/>
      <p:bldP spid="8" grpId="0"/>
      <p:bldP spid="9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01301" y="187326"/>
            <a:ext cx="8610600" cy="1293028"/>
          </a:xfrm>
        </p:spPr>
        <p:txBody>
          <a:bodyPr>
            <a:normAutofit/>
          </a:bodyPr>
          <a:lstStyle/>
          <a:p>
            <a:r>
              <a:rPr lang="ru-RU" b="1" dirty="0" smtClean="0"/>
              <a:t>когда?</a:t>
            </a:r>
            <a:endParaRPr lang="ru-RU" b="1" dirty="0"/>
          </a:p>
        </p:txBody>
      </p:sp>
      <p:sp>
        <p:nvSpPr>
          <p:cNvPr id="6" name="TextBox 5"/>
          <p:cNvSpPr txBox="1"/>
          <p:nvPr/>
        </p:nvSpPr>
        <p:spPr>
          <a:xfrm>
            <a:off x="691903" y="1293923"/>
            <a:ext cx="11171438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b="1" dirty="0" smtClean="0"/>
              <a:t>Эколого-биологический профиль</a:t>
            </a:r>
          </a:p>
          <a:p>
            <a:r>
              <a:rPr lang="ru-RU" sz="2400" b="1" i="1" u="sng" dirty="0" smtClean="0"/>
              <a:t>Образовательная область «Экология» </a:t>
            </a:r>
          </a:p>
          <a:p>
            <a:endParaRPr lang="ru-RU" sz="2800" dirty="0" smtClean="0"/>
          </a:p>
          <a:p>
            <a:endParaRPr lang="ru-RU" sz="3600" dirty="0"/>
          </a:p>
        </p:txBody>
      </p:sp>
      <p:sp>
        <p:nvSpPr>
          <p:cNvPr id="5" name="TextBox 4"/>
          <p:cNvSpPr txBox="1"/>
          <p:nvPr/>
        </p:nvSpPr>
        <p:spPr>
          <a:xfrm>
            <a:off x="835426" y="2920063"/>
            <a:ext cx="11171438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b="1" dirty="0" smtClean="0"/>
              <a:t>Общественно-гуманитарный профиль</a:t>
            </a:r>
          </a:p>
          <a:p>
            <a:endParaRPr lang="ru-RU" sz="2800" dirty="0" smtClean="0"/>
          </a:p>
          <a:p>
            <a:endParaRPr lang="ru-RU" sz="3600" dirty="0"/>
          </a:p>
        </p:txBody>
      </p:sp>
      <p:sp>
        <p:nvSpPr>
          <p:cNvPr id="7" name="TextBox 6"/>
          <p:cNvSpPr txBox="1"/>
          <p:nvPr/>
        </p:nvSpPr>
        <p:spPr>
          <a:xfrm>
            <a:off x="691903" y="4339512"/>
            <a:ext cx="11171438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b="1" dirty="0" smtClean="0"/>
              <a:t>Культурно-досуговый профиль</a:t>
            </a:r>
          </a:p>
          <a:p>
            <a:endParaRPr lang="ru-RU" sz="2800" dirty="0" smtClean="0"/>
          </a:p>
          <a:p>
            <a:endParaRPr lang="ru-RU" sz="3600" dirty="0"/>
          </a:p>
        </p:txBody>
      </p:sp>
    </p:spTree>
    <p:extLst>
      <p:ext uri="{BB962C8B-B14F-4D97-AF65-F5344CB8AC3E}">
        <p14:creationId xmlns:p14="http://schemas.microsoft.com/office/powerpoint/2010/main" val="389410939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5" grpId="0"/>
      <p:bldP spid="7" grpId="0"/>
    </p:bldLst>
  </p:timing>
</p:sld>
</file>

<file path=ppt/theme/theme1.xml><?xml version="1.0" encoding="utf-8"?>
<a:theme xmlns:a="http://schemas.openxmlformats.org/drawingml/2006/main" name="След самолета">
  <a:themeElements>
    <a:clrScheme name="След самолета">
      <a:dk1>
        <a:sysClr val="windowText" lastClr="000000"/>
      </a:dk1>
      <a:lt1>
        <a:sysClr val="window" lastClr="FFFFFF"/>
      </a:lt1>
      <a:dk2>
        <a:srgbClr val="454545"/>
      </a:dk2>
      <a:lt2>
        <a:srgbClr val="DADADA"/>
      </a:lt2>
      <a:accent1>
        <a:srgbClr val="DF2E28"/>
      </a:accent1>
      <a:accent2>
        <a:srgbClr val="FE801A"/>
      </a:accent2>
      <a:accent3>
        <a:srgbClr val="E9BF35"/>
      </a:accent3>
      <a:accent4>
        <a:srgbClr val="81BB42"/>
      </a:accent4>
      <a:accent5>
        <a:srgbClr val="32C7A9"/>
      </a:accent5>
      <a:accent6>
        <a:srgbClr val="4A9BDC"/>
      </a:accent6>
      <a:hlink>
        <a:srgbClr val="F0532B"/>
      </a:hlink>
      <a:folHlink>
        <a:srgbClr val="F38B53"/>
      </a:folHlink>
    </a:clrScheme>
    <a:fontScheme name="След самолета">
      <a:majorFont>
        <a:latin typeface="Century Gothic" panose="020B0502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лед самолета">
      <a:fillStyleLst>
        <a:solidFill>
          <a:schemeClr val="phClr"/>
        </a:solidFill>
        <a:gradFill rotWithShape="1">
          <a:gsLst>
            <a:gs pos="0">
              <a:schemeClr val="phClr">
                <a:tint val="69000"/>
                <a:alpha val="100000"/>
                <a:satMod val="109000"/>
                <a:lumMod val="110000"/>
              </a:schemeClr>
            </a:gs>
            <a:gs pos="52000">
              <a:schemeClr val="phClr">
                <a:tint val="74000"/>
                <a:satMod val="100000"/>
                <a:lumMod val="104000"/>
              </a:schemeClr>
            </a:gs>
            <a:gs pos="100000">
              <a:schemeClr val="phClr">
                <a:tint val="78000"/>
                <a:satMod val="100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00000"/>
                <a:lumMod val="104000"/>
              </a:schemeClr>
            </a:gs>
            <a:gs pos="78000">
              <a:schemeClr val="phClr">
                <a:shade val="100000"/>
                <a:satMod val="110000"/>
                <a:lumMod val="10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threePt" dir="t"/>
          </a:scene3d>
          <a:sp3d>
            <a:bevelT w="25400" h="12700"/>
          </a:sp3d>
        </a:effectStyle>
        <a:effectStyle>
          <a:effectLst>
            <a:outerShdw blurRad="57150" dist="19050" dir="5400000" algn="ctr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>
            <a:bevelT w="50800" h="2540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Vapor Trail" id="{4FDF2955-7D9C-493C-B9F9-C205151B46CD}" vid="{8F31A783-2159-4870-BC29-2BA7D038EA4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TM04033937[[fn=След самолета]]</Template>
  <TotalTime>42</TotalTime>
  <Words>281</Words>
  <Application>Microsoft Office PowerPoint</Application>
  <PresentationFormat>Широкоэкранный</PresentationFormat>
  <Paragraphs>70</Paragraphs>
  <Slides>8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11" baseType="lpstr">
      <vt:lpstr>Arial</vt:lpstr>
      <vt:lpstr>Century Gothic</vt:lpstr>
      <vt:lpstr>След самолета</vt:lpstr>
      <vt:lpstr>Алгоритм подготовки и участия в конкурсах</vt:lpstr>
      <vt:lpstr>Участие в конкурсах</vt:lpstr>
      <vt:lpstr>Для чего?</vt:lpstr>
      <vt:lpstr>как?</vt:lpstr>
      <vt:lpstr>когда?</vt:lpstr>
      <vt:lpstr>когда?</vt:lpstr>
      <vt:lpstr>когда?</vt:lpstr>
      <vt:lpstr>когда?</vt:lpstr>
    </vt:vector>
  </TitlesOfParts>
  <Company>SPecialiST RePack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Алгоритм подготовки и участия в конкурсах</dc:title>
  <dc:creator>Lenovo</dc:creator>
  <cp:lastModifiedBy>Lenovo</cp:lastModifiedBy>
  <cp:revision>35</cp:revision>
  <dcterms:created xsi:type="dcterms:W3CDTF">2023-01-19T12:06:11Z</dcterms:created>
  <dcterms:modified xsi:type="dcterms:W3CDTF">2023-01-19T12:48:24Z</dcterms:modified>
</cp:coreProperties>
</file>

<file path=docProps/thumbnail.jpeg>
</file>