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-782" y="-2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92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3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7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61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58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7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2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2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3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0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26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8853A-74F0-427D-88F2-39D33CB062E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ABC12-604D-4FB4-8FF9-A477BBAE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44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750" y="0"/>
            <a:ext cx="10315575" cy="2387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E8505C"/>
                </a:solidFill>
                <a:latin typeface="+mn-lt"/>
              </a:rPr>
              <a:t>Что такое экономика?</a:t>
            </a:r>
            <a:endParaRPr lang="en-US" sz="8000" b="1" dirty="0">
              <a:solidFill>
                <a:srgbClr val="E850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474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83"/>
          <a:stretch/>
        </p:blipFill>
        <p:spPr>
          <a:xfrm>
            <a:off x="2219326" y="1619250"/>
            <a:ext cx="7077074" cy="465772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819900" y="2171700"/>
            <a:ext cx="2581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81662" y="3790950"/>
            <a:ext cx="2581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86262" y="5353048"/>
            <a:ext cx="3876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371600" y="-95250"/>
            <a:ext cx="10315575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>
                <a:solidFill>
                  <a:srgbClr val="E8505C"/>
                </a:solidFill>
                <a:latin typeface="+mn-lt"/>
              </a:rPr>
              <a:t>ЭКОНОМИКА это…</a:t>
            </a:r>
            <a:endParaRPr lang="en-US" sz="8000" b="1" dirty="0">
              <a:solidFill>
                <a:srgbClr val="E850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004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Потребности"/>
          <p:cNvPicPr>
            <a:picLocks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812" y="1517650"/>
            <a:ext cx="10514013" cy="5802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04826" y="-95250"/>
            <a:ext cx="1118235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>
                <a:solidFill>
                  <a:srgbClr val="E8505C"/>
                </a:solidFill>
                <a:latin typeface="+mn-lt"/>
              </a:rPr>
              <a:t>ПОТРЕБНОСТИ И БЛАГА</a:t>
            </a:r>
            <a:endParaRPr lang="en-US" sz="8000" b="1" dirty="0">
              <a:solidFill>
                <a:srgbClr val="E850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989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потребности по маслоу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16654"/>
            <a:ext cx="10115550" cy="684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09650" y="2752725"/>
            <a:ext cx="1118235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E8505C"/>
                </a:solidFill>
                <a:latin typeface="+mn-lt"/>
              </a:rPr>
              <a:t>Какие бывают </a:t>
            </a:r>
          </a:p>
          <a:p>
            <a:r>
              <a:rPr lang="ru-RU" sz="4800" b="1" dirty="0" smtClean="0">
                <a:solidFill>
                  <a:srgbClr val="E8505C"/>
                </a:solidFill>
                <a:latin typeface="+mn-lt"/>
              </a:rPr>
              <a:t>потребности?</a:t>
            </a:r>
            <a:endParaRPr lang="en-US" sz="4800" b="1" dirty="0">
              <a:solidFill>
                <a:srgbClr val="E850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801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4826" y="-209550"/>
            <a:ext cx="11182350" cy="2114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solidFill>
                  <a:srgbClr val="E8505C"/>
                </a:solidFill>
                <a:latin typeface="+mn-lt"/>
              </a:rPr>
              <a:t>Что необходимо </a:t>
            </a:r>
          </a:p>
          <a:p>
            <a:pPr algn="ctr"/>
            <a:r>
              <a:rPr lang="ru-RU" sz="4800" b="1" dirty="0" smtClean="0">
                <a:solidFill>
                  <a:srgbClr val="E8505C"/>
                </a:solidFill>
                <a:latin typeface="+mn-lt"/>
              </a:rPr>
              <a:t>для удовлетворения потребностей</a:t>
            </a:r>
            <a:endParaRPr lang="en-US" sz="4800" b="1" dirty="0">
              <a:solidFill>
                <a:srgbClr val="E8505C"/>
              </a:solidFill>
              <a:latin typeface="+mn-lt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283079" y="1660344"/>
            <a:ext cx="3233205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0000"/>
                </a:solidFill>
              </a:rPr>
              <a:t>Ресурсы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4283079" y="1660344"/>
            <a:ext cx="3300944" cy="776159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cxnSp>
        <p:nvCxnSpPr>
          <p:cNvPr id="7" name="AutoShape 11"/>
          <p:cNvCxnSpPr>
            <a:cxnSpLocks noChangeShapeType="1"/>
          </p:cNvCxnSpPr>
          <p:nvPr/>
        </p:nvCxnSpPr>
        <p:spPr bwMode="auto">
          <a:xfrm flipH="1">
            <a:off x="4381500" y="2473474"/>
            <a:ext cx="938746" cy="115887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AutoShape 11"/>
          <p:cNvCxnSpPr>
            <a:cxnSpLocks noChangeShapeType="1"/>
          </p:cNvCxnSpPr>
          <p:nvPr/>
        </p:nvCxnSpPr>
        <p:spPr bwMode="auto">
          <a:xfrm>
            <a:off x="6242057" y="2483146"/>
            <a:ext cx="796918" cy="10411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AutoShape 11"/>
          <p:cNvCxnSpPr>
            <a:cxnSpLocks noChangeShapeType="1"/>
          </p:cNvCxnSpPr>
          <p:nvPr/>
        </p:nvCxnSpPr>
        <p:spPr bwMode="auto">
          <a:xfrm>
            <a:off x="5748869" y="2473474"/>
            <a:ext cx="0" cy="115887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590800" y="3632345"/>
            <a:ext cx="1692279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5400" dirty="0"/>
              <a:t>Труд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529669" y="3866500"/>
            <a:ext cx="243840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 dirty="0"/>
              <a:t>Капитал</a:t>
            </a:r>
            <a:endParaRPr lang="ru-RU" altLang="ru-RU" sz="2400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354887" y="3709288"/>
            <a:ext cx="2312987" cy="77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dirty="0"/>
              <a:t>Земля</a:t>
            </a:r>
          </a:p>
        </p:txBody>
      </p:sp>
    </p:spTree>
    <p:extLst>
      <p:ext uri="{BB962C8B-B14F-4D97-AF65-F5344CB8AC3E}">
        <p14:creationId xmlns:p14="http://schemas.microsoft.com/office/powerpoint/2010/main" val="384482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652587" y="1090669"/>
            <a:ext cx="9439275" cy="2517662"/>
          </a:xfrm>
          <a:prstGeom prst="flowChartExtra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1711325" y="3946525"/>
            <a:ext cx="9439275" cy="2711328"/>
          </a:xfrm>
          <a:prstGeom prst="flowChartMerg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ru-RU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713086" y="2838890"/>
            <a:ext cx="689554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ru-RU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Потребности человека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593073" y="2070267"/>
            <a:ext cx="5677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ru-RU" sz="6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306762" y="4137026"/>
            <a:ext cx="68103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Труд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земля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капитал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товары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деньги</a:t>
            </a: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 rot="5400000">
            <a:off x="6554826" y="2006640"/>
            <a:ext cx="457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ru-RU" sz="6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  <a:endParaRPr lang="ru-RU" sz="7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821363" y="4867154"/>
            <a:ext cx="15430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defRPr/>
            </a:pPr>
            <a:r>
              <a:rPr lang="ru-RU" sz="4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limit</a:t>
            </a:r>
            <a:endParaRPr lang="ru-RU" sz="4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>
            <a:off x="5724525" y="3717925"/>
            <a:ext cx="0" cy="228600"/>
          </a:xfrm>
          <a:prstGeom prst="line">
            <a:avLst/>
          </a:prstGeom>
          <a:noFill/>
          <a:ln w="762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6896100" y="3608331"/>
            <a:ext cx="0" cy="228600"/>
          </a:xfrm>
          <a:prstGeom prst="line">
            <a:avLst/>
          </a:prstGeom>
          <a:noFill/>
          <a:ln w="762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915192" y="220445"/>
            <a:ext cx="109140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E8505C"/>
                </a:solidFill>
              </a:rPr>
              <a:t>Основная проблема экономики</a:t>
            </a:r>
            <a:endParaRPr lang="en-US" sz="4400" b="1" dirty="0">
              <a:solidFill>
                <a:srgbClr val="E85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9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  <p:bldP spid="14" grpId="0" animBg="1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44</Words>
  <Application>Microsoft Office PowerPoint</Application>
  <PresentationFormat>Произвольный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Что такое экономика?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Lenovo</cp:lastModifiedBy>
  <cp:revision>8</cp:revision>
  <dcterms:created xsi:type="dcterms:W3CDTF">2020-05-19T07:01:45Z</dcterms:created>
  <dcterms:modified xsi:type="dcterms:W3CDTF">2021-02-16T13:31:33Z</dcterms:modified>
</cp:coreProperties>
</file>