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1" r:id="rId5"/>
    <p:sldId id="264" r:id="rId6"/>
    <p:sldId id="265" r:id="rId7"/>
    <p:sldId id="262" r:id="rId8"/>
    <p:sldId id="259" r:id="rId9"/>
    <p:sldId id="257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1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366" y="-121023"/>
            <a:ext cx="5150224" cy="23876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Мировая экономика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Covid-19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 Мировая экономика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941" y="1535837"/>
            <a:ext cx="869123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Сферы, которые больше всего «заработали» от </a:t>
            </a:r>
            <a:r>
              <a:rPr lang="en-US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Covid-19</a:t>
            </a:r>
            <a: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Фармацевтика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Интернет-торговля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Логистика и грузоперевозки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Интернет-коммуникации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Бизнес в области онлайн-развлечений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Электрооборудование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Мебельная промышленность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Цифровая экономика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Социальные сети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Онлайн-образование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8650" y="297892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Мировая экономика и ВВП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tempting.pro/files/391/7f/gdp201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0" b="7145"/>
          <a:stretch/>
        </p:blipFill>
        <p:spPr bwMode="auto">
          <a:xfrm>
            <a:off x="1121523" y="1093693"/>
            <a:ext cx="6900954" cy="558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6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3"/>
          <a:stretch/>
        </p:blipFill>
        <p:spPr>
          <a:xfrm>
            <a:off x="628650" y="1093693"/>
            <a:ext cx="7684655" cy="5555813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28650" y="297892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Распределение мировых богатств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460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8650" y="297892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Пример торговых отношений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4" y="1370229"/>
            <a:ext cx="8547677" cy="4975153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2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28650" y="297892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Ведущие мировые корпорации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38" y="1995489"/>
            <a:ext cx="8671544" cy="4139682"/>
          </a:xfrm>
        </p:spPr>
      </p:pic>
    </p:spTree>
    <p:extLst>
      <p:ext uri="{BB962C8B-B14F-4D97-AF65-F5344CB8AC3E}">
        <p14:creationId xmlns:p14="http://schemas.microsoft.com/office/powerpoint/2010/main" val="42660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28650" y="297892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Уровень доступности благ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4" y="1691481"/>
            <a:ext cx="8884037" cy="4341571"/>
          </a:xfrm>
        </p:spPr>
      </p:pic>
    </p:spTree>
    <p:extLst>
      <p:ext uri="{BB962C8B-B14F-4D97-AF65-F5344CB8AC3E}">
        <p14:creationId xmlns:p14="http://schemas.microsoft.com/office/powerpoint/2010/main" val="15978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3199" y="297892"/>
            <a:ext cx="8774545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Мировые торговые кризисы и понятие «черный лебедь» в экономике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87" y="1456171"/>
            <a:ext cx="8239086" cy="5216708"/>
          </a:xfrm>
        </p:spPr>
      </p:pic>
    </p:spTree>
    <p:extLst>
      <p:ext uri="{BB962C8B-B14F-4D97-AF65-F5344CB8AC3E}">
        <p14:creationId xmlns:p14="http://schemas.microsoft.com/office/powerpoint/2010/main" val="297496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Угрозы мировой экономике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1026" name="Picture 2" descr="https://insdrcdn.com/media/attachments/e/a3/c05d1ba3e__1500x0__q8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2" b="4782"/>
          <a:stretch/>
        </p:blipFill>
        <p:spPr bwMode="auto">
          <a:xfrm>
            <a:off x="997527" y="1093693"/>
            <a:ext cx="7517823" cy="576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Covid-19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 Мировая экономика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941" y="1535837"/>
            <a:ext cx="869123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Сферы, которые больше всего пострадали от </a:t>
            </a:r>
            <a:r>
              <a:rPr lang="en-US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Covid-19</a:t>
            </a:r>
            <a: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Туризм</a:t>
            </a:r>
          </a:p>
          <a:p>
            <a:pPr marL="457200" indent="-457200">
              <a:buAutoNum type="arabicPeriod"/>
            </a:pP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Пассажироперевозки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Розничная торговля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Ресторанный бизнес и точки общепита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Гостиничный бизнес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Нефтедобыча и переработка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Металлургия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Автомобильная промышленность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Бизнес в области спорта и массовых мероприятий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Бизнес в области услуг</a:t>
            </a: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106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Calibri</vt:lpstr>
      <vt:lpstr>Calibri Light</vt:lpstr>
      <vt:lpstr>Тема Office</vt:lpstr>
      <vt:lpstr>Мировая экономика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Угрозы мировой экономике</vt:lpstr>
      <vt:lpstr>Covid-19 и Мировая экономика</vt:lpstr>
      <vt:lpstr>Covid-19 и Мировая экономика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Lenovo</cp:lastModifiedBy>
  <cp:revision>22</cp:revision>
  <dcterms:created xsi:type="dcterms:W3CDTF">2014-11-21T11:00:06Z</dcterms:created>
  <dcterms:modified xsi:type="dcterms:W3CDTF">2021-12-21T13:49:50Z</dcterms:modified>
</cp:coreProperties>
</file>