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2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78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8340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083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874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81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7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51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229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6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2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38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17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7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90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A672B-5A62-461D-8F0F-BD07B52ECE48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DEC71F-C401-4852-A126-223B2FC03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55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512" y="2589852"/>
            <a:ext cx="10515600" cy="1325563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Bookman Old Style" panose="02050604050505020204" pitchFamily="18" charset="0"/>
              </a:rPr>
              <a:t>Что нужно </a:t>
            </a:r>
            <a:r>
              <a:rPr lang="ru-RU" sz="6600" dirty="0" smtClean="0">
                <a:latin typeface="Bookman Old Style" panose="02050604050505020204" pitchFamily="18" charset="0"/>
              </a:rPr>
              <a:t>знать об</a:t>
            </a:r>
            <a:br>
              <a:rPr lang="ru-RU" sz="6600" dirty="0" smtClean="0">
                <a:latin typeface="Bookman Old Style" panose="02050604050505020204" pitchFamily="18" charset="0"/>
              </a:rPr>
            </a:br>
            <a:r>
              <a:rPr lang="en-US" sz="6600" smtClean="0">
                <a:latin typeface="Bookman Old Style" panose="02050604050505020204" pitchFamily="18" charset="0"/>
              </a:rPr>
              <a:t>SMM?</a:t>
            </a:r>
            <a:r>
              <a:rPr lang="ru-RU" sz="6600" dirty="0" smtClean="0">
                <a:latin typeface="Bookman Old Style" panose="02050604050505020204" pitchFamily="18" charset="0"/>
              </a:rPr>
              <a:t/>
            </a:r>
            <a:br>
              <a:rPr lang="ru-RU" sz="6600" dirty="0" smtClean="0">
                <a:latin typeface="Bookman Old Style" panose="02050604050505020204" pitchFamily="18" charset="0"/>
              </a:rPr>
            </a:br>
            <a:r>
              <a:rPr lang="en-US" sz="66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                  </a:t>
            </a:r>
            <a:endParaRPr lang="ru-RU" sz="6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24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953 -0.01759 L 6.25E-7 1.48148E-6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77" y="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150" y="34924"/>
            <a:ext cx="9065347" cy="680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3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93" y="94268"/>
            <a:ext cx="9929873" cy="6674177"/>
          </a:xfrm>
        </p:spPr>
      </p:pic>
    </p:spTree>
    <p:extLst>
      <p:ext uri="{BB962C8B-B14F-4D97-AF65-F5344CB8AC3E}">
        <p14:creationId xmlns:p14="http://schemas.microsoft.com/office/powerpoint/2010/main" val="3421775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7318290"/>
          </a:xfrm>
        </p:spPr>
      </p:pic>
    </p:spTree>
    <p:extLst>
      <p:ext uri="{BB962C8B-B14F-4D97-AF65-F5344CB8AC3E}">
        <p14:creationId xmlns:p14="http://schemas.microsoft.com/office/powerpoint/2010/main" val="1164668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90" y="155452"/>
            <a:ext cx="10815873" cy="6386749"/>
          </a:xfrm>
        </p:spPr>
      </p:pic>
    </p:spTree>
    <p:extLst>
      <p:ext uri="{BB962C8B-B14F-4D97-AF65-F5344CB8AC3E}">
        <p14:creationId xmlns:p14="http://schemas.microsoft.com/office/powerpoint/2010/main" val="96526115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4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Trebuchet MS</vt:lpstr>
      <vt:lpstr>Wingdings 3</vt:lpstr>
      <vt:lpstr>Грань</vt:lpstr>
      <vt:lpstr>Что нужно знать об SMM?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11</cp:revision>
  <dcterms:created xsi:type="dcterms:W3CDTF">2022-03-17T07:51:19Z</dcterms:created>
  <dcterms:modified xsi:type="dcterms:W3CDTF">2023-08-30T11:13:06Z</dcterms:modified>
</cp:coreProperties>
</file>