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5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1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24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38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0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60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54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3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50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5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3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2B47-5380-4513-ACB7-AB4ABE856615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94E2E-C2DB-4738-9752-8C386FE40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08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4265" y="3702393"/>
            <a:ext cx="732472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Имидж </a:t>
            </a:r>
          </a:p>
          <a:p>
            <a:r>
              <a:rPr lang="ru-RU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блога</a:t>
            </a:r>
            <a:endParaRPr lang="ru-RU" sz="8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Black" pitchFamily="2" charset="-52"/>
            </a:endParaRP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165" y="179730"/>
            <a:ext cx="3598334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36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9944" y="719427"/>
            <a:ext cx="11191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Как стать </a:t>
            </a:r>
            <a:r>
              <a:rPr lang="ru-RU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блогером</a:t>
            </a:r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 в </a:t>
            </a:r>
            <a:r>
              <a:rPr lang="ru-RU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Инстаграме</a:t>
            </a:r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				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Black" pitchFamily="2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763" y="1504257"/>
            <a:ext cx="11020425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1. Выберите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нишу.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2. Придумайте название и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ник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3. Креативно заполните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профиль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4. Переключитесь на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бизнес-аккаунт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5. Подготовьте качественные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фото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6. Рассказывайте истории из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жизни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7. Публикуйте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сторис</a:t>
            </a: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Medium" pitchFamily="2" charset="-52"/>
            </a:endParaRP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8.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Постите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регулярно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9. Не забывайте о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хештегах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,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геолокации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 и отметках на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фото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10. Продвигайте свой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профиль (конкурсы,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флешмобы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, пиар)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11. Не покупайте подписчиков</a:t>
            </a:r>
          </a:p>
          <a:p>
            <a:pPr>
              <a:lnSpc>
                <a:spcPct val="200000"/>
              </a:lnSpc>
            </a:pPr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Medium" pitchFamily="2" charset="-52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60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67801" y="752331"/>
            <a:ext cx="11191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Как избежать ошибок</a:t>
            </a:r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				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Black" pitchFamily="2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237" y="1583328"/>
            <a:ext cx="120914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Одна из частых ошибок новичков – неискреннее поведение.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Не покупайте ботов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Неактуальная обработка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Нет связи с подписчиками.</a:t>
            </a:r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Medium" pitchFamily="2" charset="-52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78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67801" y="752331"/>
            <a:ext cx="11191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Как продвинуть аккаунт без бюджета</a:t>
            </a:r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Black" pitchFamily="2" charset="-52"/>
              </a:rPr>
              <a:t>			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Black" pitchFamily="2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237" y="1583328"/>
            <a:ext cx="120914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Трафик из других социальных сетей.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Чаты активности.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Конкурсы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и </a:t>
            </a:r>
            <a:r>
              <a:rPr lang="ru-RU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розыгрышы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.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Medium" pitchFamily="2" charset="-52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Следить за </a:t>
            </a:r>
            <a:r>
              <a:rPr lang="ru-RU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хештегами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 Выход в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топ/рекомендации.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Бартеры с другими </a:t>
            </a:r>
            <a:r>
              <a:rPr lang="ru-RU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блогерами</a:t>
            </a:r>
            <a:r>
              <a:rPr lang="ru-RU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fair Display Medium" pitchFamily="2" charset="-52"/>
              </a:rPr>
              <a:t>.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fair Display Medium" pitchFamily="2" charset="-52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83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132</Words>
  <Application>Microsoft Office PowerPoint</Application>
  <PresentationFormat>Широкоэкранный</PresentationFormat>
  <Paragraphs>26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Playfair Display Black</vt:lpstr>
      <vt:lpstr>Playfair Display Medium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52</cp:revision>
  <dcterms:created xsi:type="dcterms:W3CDTF">2022-09-28T08:32:08Z</dcterms:created>
  <dcterms:modified xsi:type="dcterms:W3CDTF">2022-10-26T07:43:01Z</dcterms:modified>
</cp:coreProperties>
</file>